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2" r:id="rId3"/>
    <p:sldId id="271" r:id="rId4"/>
    <p:sldId id="273" r:id="rId5"/>
    <p:sldId id="274" r:id="rId6"/>
    <p:sldId id="276" r:id="rId7"/>
    <p:sldId id="275" r:id="rId8"/>
    <p:sldId id="277" r:id="rId9"/>
    <p:sldId id="278" r:id="rId10"/>
    <p:sldId id="279" r:id="rId11"/>
    <p:sldId id="28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1D0E0A-0352-4CBE-A562-B13B0512A279}" v="13" dt="2026-10-12T13:22:43.1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56" d="100"/>
          <a:sy n="56" d="100"/>
        </p:scale>
        <p:origin x="1000" y="56"/>
      </p:cViewPr>
      <p:guideLst/>
    </p:cSldViewPr>
  </p:slid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a Hunter" userId="0edefac6-4ff7-4330-b68b-6b9d634836c2" providerId="ADAL" clId="{A5145D03-A211-47EC-9D02-F662D6E41C02}"/>
    <pc:docChg chg="undo custSel addSld delSld modSld sldOrd">
      <pc:chgData name="Rona Hunter" userId="0edefac6-4ff7-4330-b68b-6b9d634836c2" providerId="ADAL" clId="{A5145D03-A211-47EC-9D02-F662D6E41C02}" dt="2026-10-01T08:06:58.161" v="1437" actId="20577"/>
      <pc:docMkLst>
        <pc:docMk/>
      </pc:docMkLst>
      <pc:sldChg chg="addSp modSp mod modNotesTx">
        <pc:chgData name="Rona Hunter" userId="0edefac6-4ff7-4330-b68b-6b9d634836c2" providerId="ADAL" clId="{A5145D03-A211-47EC-9D02-F662D6E41C02}" dt="2026-09-30T18:56:36.579" v="318" actId="1076"/>
        <pc:sldMkLst>
          <pc:docMk/>
          <pc:sldMk cId="2515889865" sldId="256"/>
        </pc:sldMkLst>
        <pc:spChg chg="mod">
          <ac:chgData name="Rona Hunter" userId="0edefac6-4ff7-4330-b68b-6b9d634836c2" providerId="ADAL" clId="{A5145D03-A211-47EC-9D02-F662D6E41C02}" dt="2026-09-30T18:56:36.579" v="318" actId="1076"/>
          <ac:spMkLst>
            <pc:docMk/>
            <pc:sldMk cId="2515889865" sldId="256"/>
            <ac:spMk id="2" creationId="{E84FE58E-BD26-6FF2-24E6-859A01FD5F9A}"/>
          </ac:spMkLst>
        </pc:spChg>
        <pc:spChg chg="add mod">
          <ac:chgData name="Rona Hunter" userId="0edefac6-4ff7-4330-b68b-6b9d634836c2" providerId="ADAL" clId="{A5145D03-A211-47EC-9D02-F662D6E41C02}" dt="2026-09-30T18:55:39.603" v="311" actId="122"/>
          <ac:spMkLst>
            <pc:docMk/>
            <pc:sldMk cId="2515889865" sldId="256"/>
            <ac:spMk id="3" creationId="{E7EBF30B-A7A3-FB98-0812-6D376C3A62FA}"/>
          </ac:spMkLst>
        </pc:spChg>
      </pc:sldChg>
      <pc:sldChg chg="addSp modSp new mod modNotesTx">
        <pc:chgData name="Rona Hunter" userId="0edefac6-4ff7-4330-b68b-6b9d634836c2" providerId="ADAL" clId="{A5145D03-A211-47EC-9D02-F662D6E41C02}" dt="2026-09-30T19:30:23.793" v="1030" actId="20577"/>
        <pc:sldMkLst>
          <pc:docMk/>
          <pc:sldMk cId="592573214" sldId="271"/>
        </pc:sldMkLst>
        <pc:spChg chg="mod">
          <ac:chgData name="Rona Hunter" userId="0edefac6-4ff7-4330-b68b-6b9d634836c2" providerId="ADAL" clId="{A5145D03-A211-47EC-9D02-F662D6E41C02}" dt="2026-09-30T19:24:45.525" v="900" actId="20577"/>
          <ac:spMkLst>
            <pc:docMk/>
            <pc:sldMk cId="592573214" sldId="271"/>
            <ac:spMk id="2" creationId="{EE125039-C72C-9463-0881-E02765E582AA}"/>
          </ac:spMkLst>
        </pc:spChg>
        <pc:spChg chg="mod">
          <ac:chgData name="Rona Hunter" userId="0edefac6-4ff7-4330-b68b-6b9d634836c2" providerId="ADAL" clId="{A5145D03-A211-47EC-9D02-F662D6E41C02}" dt="2026-09-30T19:30:23.793" v="1030" actId="20577"/>
          <ac:spMkLst>
            <pc:docMk/>
            <pc:sldMk cId="592573214" sldId="271"/>
            <ac:spMk id="3" creationId="{31D87E6B-D962-DF79-4B2A-C039D209D3A0}"/>
          </ac:spMkLst>
        </pc:spChg>
        <pc:picChg chg="add">
          <ac:chgData name="Rona Hunter" userId="0edefac6-4ff7-4330-b68b-6b9d634836c2" providerId="ADAL" clId="{A5145D03-A211-47EC-9D02-F662D6E41C02}" dt="2026-09-30T18:49:38.647" v="229" actId="22"/>
          <ac:picMkLst>
            <pc:docMk/>
            <pc:sldMk cId="592573214" sldId="271"/>
            <ac:picMk id="5" creationId="{289BE214-FE23-ADC5-8AB5-1869372A9C71}"/>
          </ac:picMkLst>
        </pc:picChg>
      </pc:sldChg>
      <pc:sldChg chg="addSp delSp modSp add mod ord">
        <pc:chgData name="Rona Hunter" userId="0edefac6-4ff7-4330-b68b-6b9d634836c2" providerId="ADAL" clId="{A5145D03-A211-47EC-9D02-F662D6E41C02}" dt="2026-10-01T08:06:58.161" v="1437" actId="20577"/>
        <pc:sldMkLst>
          <pc:docMk/>
          <pc:sldMk cId="3133158201" sldId="272"/>
        </pc:sldMkLst>
        <pc:spChg chg="mod">
          <ac:chgData name="Rona Hunter" userId="0edefac6-4ff7-4330-b68b-6b9d634836c2" providerId="ADAL" clId="{A5145D03-A211-47EC-9D02-F662D6E41C02}" dt="2026-09-30T19:06:03.264" v="620" actId="113"/>
          <ac:spMkLst>
            <pc:docMk/>
            <pc:sldMk cId="3133158201" sldId="272"/>
            <ac:spMk id="2" creationId="{D94CBD48-27A6-8AFE-C6FB-D04557925F34}"/>
          </ac:spMkLst>
        </pc:spChg>
        <pc:spChg chg="mod">
          <ac:chgData name="Rona Hunter" userId="0edefac6-4ff7-4330-b68b-6b9d634836c2" providerId="ADAL" clId="{A5145D03-A211-47EC-9D02-F662D6E41C02}" dt="2026-10-01T08:06:58.161" v="1437" actId="20577"/>
          <ac:spMkLst>
            <pc:docMk/>
            <pc:sldMk cId="3133158201" sldId="272"/>
            <ac:spMk id="3" creationId="{12C25DF8-4442-37BC-D61C-025A176136D1}"/>
          </ac:spMkLst>
        </pc:spChg>
      </pc:sldChg>
      <pc:sldChg chg="modSp add mod">
        <pc:chgData name="Rona Hunter" userId="0edefac6-4ff7-4330-b68b-6b9d634836c2" providerId="ADAL" clId="{A5145D03-A211-47EC-9D02-F662D6E41C02}" dt="2026-09-30T19:29:55.141" v="1028" actId="20577"/>
        <pc:sldMkLst>
          <pc:docMk/>
          <pc:sldMk cId="725647464" sldId="273"/>
        </pc:sldMkLst>
        <pc:spChg chg="mod">
          <ac:chgData name="Rona Hunter" userId="0edefac6-4ff7-4330-b68b-6b9d634836c2" providerId="ADAL" clId="{A5145D03-A211-47EC-9D02-F662D6E41C02}" dt="2026-09-30T19:25:13.834" v="901"/>
          <ac:spMkLst>
            <pc:docMk/>
            <pc:sldMk cId="725647464" sldId="273"/>
            <ac:spMk id="2" creationId="{E0E09BEF-2C9B-16A8-4DD5-8E13A74E94D0}"/>
          </ac:spMkLst>
        </pc:spChg>
        <pc:spChg chg="mod">
          <ac:chgData name="Rona Hunter" userId="0edefac6-4ff7-4330-b68b-6b9d634836c2" providerId="ADAL" clId="{A5145D03-A211-47EC-9D02-F662D6E41C02}" dt="2026-09-30T19:29:55.141" v="1028" actId="20577"/>
          <ac:spMkLst>
            <pc:docMk/>
            <pc:sldMk cId="725647464" sldId="273"/>
            <ac:spMk id="3" creationId="{08989D60-C4CE-542A-5522-2205501AB82E}"/>
          </ac:spMkLst>
        </pc:spChg>
      </pc:sldChg>
      <pc:sldChg chg="modSp add mod">
        <pc:chgData name="Rona Hunter" userId="0edefac6-4ff7-4330-b68b-6b9d634836c2" providerId="ADAL" clId="{A5145D03-A211-47EC-9D02-F662D6E41C02}" dt="2026-09-30T19:54:20.904" v="1394" actId="27636"/>
        <pc:sldMkLst>
          <pc:docMk/>
          <pc:sldMk cId="676658231" sldId="274"/>
        </pc:sldMkLst>
        <pc:spChg chg="mod">
          <ac:chgData name="Rona Hunter" userId="0edefac6-4ff7-4330-b68b-6b9d634836c2" providerId="ADAL" clId="{A5145D03-A211-47EC-9D02-F662D6E41C02}" dt="2026-09-30T19:54:20.904" v="1394" actId="27636"/>
          <ac:spMkLst>
            <pc:docMk/>
            <pc:sldMk cId="676658231" sldId="274"/>
            <ac:spMk id="3" creationId="{3E52FD22-388C-F9B4-830C-E1BEAD5EA9B6}"/>
          </ac:spMkLst>
        </pc:spChg>
      </pc:sldChg>
    </pc:docChg>
  </pc:docChgLst>
  <pc:docChgLst>
    <pc:chgData name="Adam Dunkerley" userId="3994bbd8c88f0370" providerId="LiveId" clId="{B10CC4DF-2488-4B17-823A-329E02068503}"/>
    <pc:docChg chg="undo custSel addSld modSld sldOrd">
      <pc:chgData name="Adam Dunkerley" userId="3994bbd8c88f0370" providerId="LiveId" clId="{B10CC4DF-2488-4B17-823A-329E02068503}" dt="2026-10-01T11:16:07.911" v="737" actId="14861"/>
      <pc:docMkLst>
        <pc:docMk/>
      </pc:docMkLst>
      <pc:sldChg chg="modSp mod">
        <pc:chgData name="Adam Dunkerley" userId="3994bbd8c88f0370" providerId="LiveId" clId="{B10CC4DF-2488-4B17-823A-329E02068503}" dt="2026-10-01T08:36:13.648" v="0" actId="1076"/>
        <pc:sldMkLst>
          <pc:docMk/>
          <pc:sldMk cId="676658231" sldId="274"/>
        </pc:sldMkLst>
        <pc:picChg chg="mod">
          <ac:chgData name="Adam Dunkerley" userId="3994bbd8c88f0370" providerId="LiveId" clId="{B10CC4DF-2488-4B17-823A-329E02068503}" dt="2026-10-01T08:36:13.648" v="0" actId="1076"/>
          <ac:picMkLst>
            <pc:docMk/>
            <pc:sldMk cId="676658231" sldId="274"/>
            <ac:picMk id="5" creationId="{0C8FC4DA-261A-D93B-8DBE-612319898CD5}"/>
          </ac:picMkLst>
        </pc:picChg>
      </pc:sldChg>
      <pc:sldChg chg="addSp delSp modSp add mod">
        <pc:chgData name="Adam Dunkerley" userId="3994bbd8c88f0370" providerId="LiveId" clId="{B10CC4DF-2488-4B17-823A-329E02068503}" dt="2026-10-01T09:27:08.758" v="517" actId="1076"/>
        <pc:sldMkLst>
          <pc:docMk/>
          <pc:sldMk cId="716215262" sldId="275"/>
        </pc:sldMkLst>
        <pc:spChg chg="mod">
          <ac:chgData name="Adam Dunkerley" userId="3994bbd8c88f0370" providerId="LiveId" clId="{B10CC4DF-2488-4B17-823A-329E02068503}" dt="2026-10-01T09:23:11.963" v="462" actId="1076"/>
          <ac:spMkLst>
            <pc:docMk/>
            <pc:sldMk cId="716215262" sldId="275"/>
            <ac:spMk id="2" creationId="{637503B4-33FE-0459-D141-9C092E395F23}"/>
          </ac:spMkLst>
        </pc:spChg>
        <pc:spChg chg="add mod">
          <ac:chgData name="Adam Dunkerley" userId="3994bbd8c88f0370" providerId="LiveId" clId="{B10CC4DF-2488-4B17-823A-329E02068503}" dt="2026-10-01T09:27:08.758" v="517" actId="1076"/>
          <ac:spMkLst>
            <pc:docMk/>
            <pc:sldMk cId="716215262" sldId="275"/>
            <ac:spMk id="14" creationId="{B9EEBEC5-2294-12C7-EF93-74191A19733B}"/>
          </ac:spMkLst>
        </pc:spChg>
        <pc:spChg chg="add mod">
          <ac:chgData name="Adam Dunkerley" userId="3994bbd8c88f0370" providerId="LiveId" clId="{B10CC4DF-2488-4B17-823A-329E02068503}" dt="2026-10-01T09:27:01.852" v="516" actId="14100"/>
          <ac:spMkLst>
            <pc:docMk/>
            <pc:sldMk cId="716215262" sldId="275"/>
            <ac:spMk id="16" creationId="{C250F149-629F-967B-AFF0-A73C745948E1}"/>
          </ac:spMkLst>
        </pc:spChg>
        <pc:spChg chg="add mod">
          <ac:chgData name="Adam Dunkerley" userId="3994bbd8c88f0370" providerId="LiveId" clId="{B10CC4DF-2488-4B17-823A-329E02068503}" dt="2026-10-01T09:26:56.863" v="515" actId="1076"/>
          <ac:spMkLst>
            <pc:docMk/>
            <pc:sldMk cId="716215262" sldId="275"/>
            <ac:spMk id="18" creationId="{18F75B7A-23A3-74D4-86F1-089814A6CD44}"/>
          </ac:spMkLst>
        </pc:spChg>
        <pc:picChg chg="add mod modCrop">
          <ac:chgData name="Adam Dunkerley" userId="3994bbd8c88f0370" providerId="LiveId" clId="{B10CC4DF-2488-4B17-823A-329E02068503}" dt="2026-10-01T09:25:22.045" v="493" actId="1076"/>
          <ac:picMkLst>
            <pc:docMk/>
            <pc:sldMk cId="716215262" sldId="275"/>
            <ac:picMk id="6" creationId="{F28891DB-91C5-EA98-8E22-138A1111F2F2}"/>
          </ac:picMkLst>
        </pc:picChg>
        <pc:picChg chg="add mod modCrop">
          <ac:chgData name="Adam Dunkerley" userId="3994bbd8c88f0370" providerId="LiveId" clId="{B10CC4DF-2488-4B17-823A-329E02068503}" dt="2026-10-01T09:26:40.702" v="513" actId="1076"/>
          <ac:picMkLst>
            <pc:docMk/>
            <pc:sldMk cId="716215262" sldId="275"/>
            <ac:picMk id="10" creationId="{D48C8BF8-7B39-B642-B46E-89061A415D37}"/>
          </ac:picMkLst>
        </pc:picChg>
      </pc:sldChg>
      <pc:sldChg chg="modSp add mod ord">
        <pc:chgData name="Adam Dunkerley" userId="3994bbd8c88f0370" providerId="LiveId" clId="{B10CC4DF-2488-4B17-823A-329E02068503}" dt="2026-10-01T09:24:31.662" v="481" actId="14100"/>
        <pc:sldMkLst>
          <pc:docMk/>
          <pc:sldMk cId="3248155473" sldId="276"/>
        </pc:sldMkLst>
        <pc:spChg chg="mod">
          <ac:chgData name="Adam Dunkerley" userId="3994bbd8c88f0370" providerId="LiveId" clId="{B10CC4DF-2488-4B17-823A-329E02068503}" dt="2026-10-01T09:24:31.662" v="481" actId="14100"/>
          <ac:spMkLst>
            <pc:docMk/>
            <pc:sldMk cId="3248155473" sldId="276"/>
            <ac:spMk id="3" creationId="{3CA96865-CA2D-E855-E5E8-4D43CC28FB4C}"/>
          </ac:spMkLst>
        </pc:spChg>
      </pc:sldChg>
      <pc:sldChg chg="addSp delSp modSp add mod">
        <pc:chgData name="Adam Dunkerley" userId="3994bbd8c88f0370" providerId="LiveId" clId="{B10CC4DF-2488-4B17-823A-329E02068503}" dt="2026-10-01T09:29:08.222" v="535" actId="1076"/>
        <pc:sldMkLst>
          <pc:docMk/>
          <pc:sldMk cId="53740910" sldId="277"/>
        </pc:sldMkLst>
        <pc:spChg chg="mod">
          <ac:chgData name="Adam Dunkerley" userId="3994bbd8c88f0370" providerId="LiveId" clId="{B10CC4DF-2488-4B17-823A-329E02068503}" dt="2026-10-01T09:27:24.980" v="520" actId="1076"/>
          <ac:spMkLst>
            <pc:docMk/>
            <pc:sldMk cId="53740910" sldId="277"/>
            <ac:spMk id="2" creationId="{36ED63EB-0DCF-1827-0094-24EE6B3289AB}"/>
          </ac:spMkLst>
        </pc:spChg>
        <pc:spChg chg="add mod">
          <ac:chgData name="Adam Dunkerley" userId="3994bbd8c88f0370" providerId="LiveId" clId="{B10CC4DF-2488-4B17-823A-329E02068503}" dt="2026-10-01T09:28:54.823" v="533" actId="1076"/>
          <ac:spMkLst>
            <pc:docMk/>
            <pc:sldMk cId="53740910" sldId="277"/>
            <ac:spMk id="7" creationId="{560B1A4F-13EF-9869-2763-475BAD31C91C}"/>
          </ac:spMkLst>
        </pc:spChg>
        <pc:spChg chg="add mod">
          <ac:chgData name="Adam Dunkerley" userId="3994bbd8c88f0370" providerId="LiveId" clId="{B10CC4DF-2488-4B17-823A-329E02068503}" dt="2026-10-01T09:28:57.587" v="534" actId="1076"/>
          <ac:spMkLst>
            <pc:docMk/>
            <pc:sldMk cId="53740910" sldId="277"/>
            <ac:spMk id="9" creationId="{CC945774-C30A-25CD-8FC4-0EACBF216167}"/>
          </ac:spMkLst>
        </pc:spChg>
        <pc:spChg chg="add mod">
          <ac:chgData name="Adam Dunkerley" userId="3994bbd8c88f0370" providerId="LiveId" clId="{B10CC4DF-2488-4B17-823A-329E02068503}" dt="2026-10-01T09:29:08.222" v="535" actId="1076"/>
          <ac:spMkLst>
            <pc:docMk/>
            <pc:sldMk cId="53740910" sldId="277"/>
            <ac:spMk id="12" creationId="{FB1CAB3B-F4A2-D54F-3048-A976C2EED4AF}"/>
          </ac:spMkLst>
        </pc:spChg>
      </pc:sldChg>
      <pc:sldChg chg="addSp delSp modSp add mod ord">
        <pc:chgData name="Adam Dunkerley" userId="3994bbd8c88f0370" providerId="LiveId" clId="{B10CC4DF-2488-4B17-823A-329E02068503}" dt="2026-10-01T11:15:51.728" v="736" actId="14861"/>
        <pc:sldMkLst>
          <pc:docMk/>
          <pc:sldMk cId="1653288536" sldId="278"/>
        </pc:sldMkLst>
        <pc:spChg chg="add mod">
          <ac:chgData name="Adam Dunkerley" userId="3994bbd8c88f0370" providerId="LiveId" clId="{B10CC4DF-2488-4B17-823A-329E02068503}" dt="2026-10-01T09:09:36.914" v="408" actId="14100"/>
          <ac:spMkLst>
            <pc:docMk/>
            <pc:sldMk cId="1653288536" sldId="278"/>
            <ac:spMk id="4" creationId="{CF2C4A46-1B95-555A-E960-09B14EE01743}"/>
          </ac:spMkLst>
        </pc:spChg>
        <pc:picChg chg="add mod ord">
          <ac:chgData name="Adam Dunkerley" userId="3994bbd8c88f0370" providerId="LiveId" clId="{B10CC4DF-2488-4B17-823A-329E02068503}" dt="2026-10-01T11:15:51.728" v="736" actId="14861"/>
          <ac:picMkLst>
            <pc:docMk/>
            <pc:sldMk cId="1653288536" sldId="278"/>
            <ac:picMk id="8" creationId="{8862BA0E-2BA9-0FD8-1ED2-AB204AEC6DE3}"/>
          </ac:picMkLst>
        </pc:picChg>
        <pc:picChg chg="add mod ord">
          <ac:chgData name="Adam Dunkerley" userId="3994bbd8c88f0370" providerId="LiveId" clId="{B10CC4DF-2488-4B17-823A-329E02068503}" dt="2026-10-01T11:15:51.728" v="736" actId="14861"/>
          <ac:picMkLst>
            <pc:docMk/>
            <pc:sldMk cId="1653288536" sldId="278"/>
            <ac:picMk id="11" creationId="{65E84ABD-6F91-B40E-B72F-4F2B6969DDF8}"/>
          </ac:picMkLst>
        </pc:picChg>
        <pc:picChg chg="add mod">
          <ac:chgData name="Adam Dunkerley" userId="3994bbd8c88f0370" providerId="LiveId" clId="{B10CC4DF-2488-4B17-823A-329E02068503}" dt="2026-10-01T11:15:51.728" v="736" actId="14861"/>
          <ac:picMkLst>
            <pc:docMk/>
            <pc:sldMk cId="1653288536" sldId="278"/>
            <ac:picMk id="13" creationId="{2045BA53-5713-E5B9-9F58-FA67BCA8E063}"/>
          </ac:picMkLst>
        </pc:picChg>
      </pc:sldChg>
      <pc:sldChg chg="addSp delSp modSp add mod">
        <pc:chgData name="Adam Dunkerley" userId="3994bbd8c88f0370" providerId="LiveId" clId="{B10CC4DF-2488-4B17-823A-329E02068503}" dt="2026-10-01T11:16:07.911" v="737" actId="14861"/>
        <pc:sldMkLst>
          <pc:docMk/>
          <pc:sldMk cId="341761035" sldId="279"/>
        </pc:sldMkLst>
        <pc:spChg chg="mod">
          <ac:chgData name="Adam Dunkerley" userId="3994bbd8c88f0370" providerId="LiveId" clId="{B10CC4DF-2488-4B17-823A-329E02068503}" dt="2026-10-01T09:10:18.976" v="422" actId="115"/>
          <ac:spMkLst>
            <pc:docMk/>
            <pc:sldMk cId="341761035" sldId="279"/>
            <ac:spMk id="4" creationId="{1D4092B3-3858-FCE1-8514-D14368A95446}"/>
          </ac:spMkLst>
        </pc:spChg>
        <pc:picChg chg="add mod ord">
          <ac:chgData name="Adam Dunkerley" userId="3994bbd8c88f0370" providerId="LiveId" clId="{B10CC4DF-2488-4B17-823A-329E02068503}" dt="2026-10-01T11:16:07.911" v="737" actId="14861"/>
          <ac:picMkLst>
            <pc:docMk/>
            <pc:sldMk cId="341761035" sldId="279"/>
            <ac:picMk id="6" creationId="{F6E25836-BA9E-B48F-1B82-64F5E805CABC}"/>
          </ac:picMkLst>
        </pc:picChg>
        <pc:picChg chg="add mod ord">
          <ac:chgData name="Adam Dunkerley" userId="3994bbd8c88f0370" providerId="LiveId" clId="{B10CC4DF-2488-4B17-823A-329E02068503}" dt="2026-10-01T11:16:07.911" v="737" actId="14861"/>
          <ac:picMkLst>
            <pc:docMk/>
            <pc:sldMk cId="341761035" sldId="279"/>
            <ac:picMk id="9" creationId="{73740A50-9EC9-C3FC-7D2C-8B58B0A0846A}"/>
          </ac:picMkLst>
        </pc:picChg>
        <pc:picChg chg="add mod">
          <ac:chgData name="Adam Dunkerley" userId="3994bbd8c88f0370" providerId="LiveId" clId="{B10CC4DF-2488-4B17-823A-329E02068503}" dt="2026-10-01T11:16:07.911" v="737" actId="14861"/>
          <ac:picMkLst>
            <pc:docMk/>
            <pc:sldMk cId="341761035" sldId="279"/>
            <ac:picMk id="12" creationId="{209262A4-BB48-73C0-CF16-F829EA9B4B27}"/>
          </ac:picMkLst>
        </pc:picChg>
      </pc:sldChg>
      <pc:sldChg chg="modSp add mod ord">
        <pc:chgData name="Adam Dunkerley" userId="3994bbd8c88f0370" providerId="LiveId" clId="{B10CC4DF-2488-4B17-823A-329E02068503}" dt="2026-10-01T10:33:44.971" v="735" actId="20577"/>
        <pc:sldMkLst>
          <pc:docMk/>
          <pc:sldMk cId="3313859994" sldId="280"/>
        </pc:sldMkLst>
        <pc:spChg chg="mod">
          <ac:chgData name="Adam Dunkerley" userId="3994bbd8c88f0370" providerId="LiveId" clId="{B10CC4DF-2488-4B17-823A-329E02068503}" dt="2026-10-01T10:33:44.971" v="735" actId="20577"/>
          <ac:spMkLst>
            <pc:docMk/>
            <pc:sldMk cId="3313859994" sldId="280"/>
            <ac:spMk id="2" creationId="{0BA49941-09FD-F383-77FF-E4399333364E}"/>
          </ac:spMkLst>
        </pc:spChg>
        <pc:spChg chg="mod">
          <ac:chgData name="Adam Dunkerley" userId="3994bbd8c88f0370" providerId="LiveId" clId="{B10CC4DF-2488-4B17-823A-329E02068503}" dt="2026-10-01T10:33:37.942" v="711" actId="313"/>
          <ac:spMkLst>
            <pc:docMk/>
            <pc:sldMk cId="3313859994" sldId="280"/>
            <ac:spMk id="3" creationId="{D2C19323-5ED2-16BB-9D0B-613FD22EB7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3D586F-D281-4960-A029-1F7ED21AFB68}" type="datetimeFigureOut">
              <a:rPr lang="en-GB" smtClean="0"/>
              <a:t>12/10/2026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A2BFE6-850B-4179-B061-E5855918D30E}" type="slidenum">
              <a:rPr lang="en-GB" smtClean="0"/>
              <a:t>‹#›</a:t>
            </a:fld>
            <a:endParaRPr lang="en-GB"/>
          </a:p>
        </p:txBody>
      </p:sp>
    </p:spTree>
    <p:extLst>
      <p:ext uri="{BB962C8B-B14F-4D97-AF65-F5344CB8AC3E}">
        <p14:creationId xmlns:p14="http://schemas.microsoft.com/office/powerpoint/2010/main" val="2338288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FEA2BFE6-850B-4179-B061-E5855918D30E}" type="slidenum">
              <a:rPr lang="en-GB" smtClean="0"/>
              <a:t>1</a:t>
            </a:fld>
            <a:endParaRPr lang="en-GB"/>
          </a:p>
        </p:txBody>
      </p:sp>
    </p:spTree>
    <p:extLst>
      <p:ext uri="{BB962C8B-B14F-4D97-AF65-F5344CB8AC3E}">
        <p14:creationId xmlns:p14="http://schemas.microsoft.com/office/powerpoint/2010/main" val="203423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40133-6DC0-9BB5-5468-FEC9340C9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9BA60-00BA-F9BE-BABE-D2A56C6F8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C43E96-29C2-5C43-7B49-7C792408548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3B2ADB-224E-0F0E-C836-00219FF2A349}"/>
              </a:ext>
            </a:extLst>
          </p:cNvPr>
          <p:cNvSpPr>
            <a:spLocks noGrp="1"/>
          </p:cNvSpPr>
          <p:nvPr>
            <p:ph type="sldNum" sz="quarter" idx="5"/>
          </p:nvPr>
        </p:nvSpPr>
        <p:spPr/>
        <p:txBody>
          <a:bodyPr/>
          <a:lstStyle/>
          <a:p>
            <a:fld id="{FEA2BFE6-850B-4179-B061-E5855918D30E}" type="slidenum">
              <a:rPr lang="en-GB" smtClean="0"/>
              <a:t>2</a:t>
            </a:fld>
            <a:endParaRPr lang="en-GB"/>
          </a:p>
        </p:txBody>
      </p:sp>
    </p:spTree>
    <p:extLst>
      <p:ext uri="{BB962C8B-B14F-4D97-AF65-F5344CB8AC3E}">
        <p14:creationId xmlns:p14="http://schemas.microsoft.com/office/powerpoint/2010/main" val="290948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EA2BFE6-850B-4179-B061-E5855918D30E}" type="slidenum">
              <a:rPr lang="en-GB" smtClean="0"/>
              <a:t>3</a:t>
            </a:fld>
            <a:endParaRPr lang="en-GB"/>
          </a:p>
        </p:txBody>
      </p:sp>
    </p:spTree>
    <p:extLst>
      <p:ext uri="{BB962C8B-B14F-4D97-AF65-F5344CB8AC3E}">
        <p14:creationId xmlns:p14="http://schemas.microsoft.com/office/powerpoint/2010/main" val="266269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E62A4-2586-D594-33FA-66E91E91D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398F7-6D03-4806-C3F2-484D4F7ECF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8F98D-D7D3-3735-D34C-DD6D1C98A9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5FA04A6-5F2F-6894-6BE2-87CA18C7342C}"/>
              </a:ext>
            </a:extLst>
          </p:cNvPr>
          <p:cNvSpPr>
            <a:spLocks noGrp="1"/>
          </p:cNvSpPr>
          <p:nvPr>
            <p:ph type="sldNum" sz="quarter" idx="5"/>
          </p:nvPr>
        </p:nvSpPr>
        <p:spPr/>
        <p:txBody>
          <a:bodyPr/>
          <a:lstStyle/>
          <a:p>
            <a:fld id="{FEA2BFE6-850B-4179-B061-E5855918D30E}" type="slidenum">
              <a:rPr lang="en-GB" smtClean="0"/>
              <a:t>4</a:t>
            </a:fld>
            <a:endParaRPr lang="en-GB"/>
          </a:p>
        </p:txBody>
      </p:sp>
    </p:spTree>
    <p:extLst>
      <p:ext uri="{BB962C8B-B14F-4D97-AF65-F5344CB8AC3E}">
        <p14:creationId xmlns:p14="http://schemas.microsoft.com/office/powerpoint/2010/main" val="4216974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BF081-82E4-AFD5-8F7B-23535DB93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8141A-0F19-2205-8B67-1A9610DE96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4A4C8-AB0A-85E5-9C28-C43D95D2142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7586CD6-3908-8CEE-70CB-EE8CB5EB3A7C}"/>
              </a:ext>
            </a:extLst>
          </p:cNvPr>
          <p:cNvSpPr>
            <a:spLocks noGrp="1"/>
          </p:cNvSpPr>
          <p:nvPr>
            <p:ph type="sldNum" sz="quarter" idx="5"/>
          </p:nvPr>
        </p:nvSpPr>
        <p:spPr/>
        <p:txBody>
          <a:bodyPr/>
          <a:lstStyle/>
          <a:p>
            <a:fld id="{FEA2BFE6-850B-4179-B061-E5855918D30E}" type="slidenum">
              <a:rPr lang="en-GB" smtClean="0"/>
              <a:t>5</a:t>
            </a:fld>
            <a:endParaRPr lang="en-GB"/>
          </a:p>
        </p:txBody>
      </p:sp>
    </p:spTree>
    <p:extLst>
      <p:ext uri="{BB962C8B-B14F-4D97-AF65-F5344CB8AC3E}">
        <p14:creationId xmlns:p14="http://schemas.microsoft.com/office/powerpoint/2010/main" val="1733752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A6561-AA58-C694-0B98-E3CE477BF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523383-3B2F-A952-F650-EC79888D1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CFC09C-D7FD-FD08-A694-27654D6B798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E7C6F2E-47F9-AE0D-6371-A2EFC7B5B7B8}"/>
              </a:ext>
            </a:extLst>
          </p:cNvPr>
          <p:cNvSpPr>
            <a:spLocks noGrp="1"/>
          </p:cNvSpPr>
          <p:nvPr>
            <p:ph type="sldNum" sz="quarter" idx="5"/>
          </p:nvPr>
        </p:nvSpPr>
        <p:spPr/>
        <p:txBody>
          <a:bodyPr/>
          <a:lstStyle/>
          <a:p>
            <a:fld id="{FEA2BFE6-850B-4179-B061-E5855918D30E}" type="slidenum">
              <a:rPr lang="en-GB" smtClean="0"/>
              <a:t>6</a:t>
            </a:fld>
            <a:endParaRPr lang="en-GB"/>
          </a:p>
        </p:txBody>
      </p:sp>
    </p:spTree>
    <p:extLst>
      <p:ext uri="{BB962C8B-B14F-4D97-AF65-F5344CB8AC3E}">
        <p14:creationId xmlns:p14="http://schemas.microsoft.com/office/powerpoint/2010/main" val="448748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76397-A61B-0B81-9E5D-9E5B161E7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65C10-449C-E710-0F79-C31CF86664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A9BA88-B597-4717-36E8-CE9335C729C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8E2E5E7-970C-6410-5263-86D597BEBA4F}"/>
              </a:ext>
            </a:extLst>
          </p:cNvPr>
          <p:cNvSpPr>
            <a:spLocks noGrp="1"/>
          </p:cNvSpPr>
          <p:nvPr>
            <p:ph type="sldNum" sz="quarter" idx="5"/>
          </p:nvPr>
        </p:nvSpPr>
        <p:spPr/>
        <p:txBody>
          <a:bodyPr/>
          <a:lstStyle/>
          <a:p>
            <a:fld id="{FEA2BFE6-850B-4179-B061-E5855918D30E}" type="slidenum">
              <a:rPr lang="en-GB" smtClean="0"/>
              <a:t>7</a:t>
            </a:fld>
            <a:endParaRPr lang="en-GB"/>
          </a:p>
        </p:txBody>
      </p:sp>
    </p:spTree>
    <p:extLst>
      <p:ext uri="{BB962C8B-B14F-4D97-AF65-F5344CB8AC3E}">
        <p14:creationId xmlns:p14="http://schemas.microsoft.com/office/powerpoint/2010/main" val="1332332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BA15F-FED0-CF6B-49BA-F40A6D0A2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0C8D17-A17F-1C39-934E-3261D4DB0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1567A5-AA08-B875-51D8-6BC4D1C0F65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2B706C4-7F52-BE6C-69E6-53F0626303A4}"/>
              </a:ext>
            </a:extLst>
          </p:cNvPr>
          <p:cNvSpPr>
            <a:spLocks noGrp="1"/>
          </p:cNvSpPr>
          <p:nvPr>
            <p:ph type="sldNum" sz="quarter" idx="5"/>
          </p:nvPr>
        </p:nvSpPr>
        <p:spPr/>
        <p:txBody>
          <a:bodyPr/>
          <a:lstStyle/>
          <a:p>
            <a:fld id="{FEA2BFE6-850B-4179-B061-E5855918D30E}" type="slidenum">
              <a:rPr lang="en-GB" smtClean="0"/>
              <a:t>8</a:t>
            </a:fld>
            <a:endParaRPr lang="en-GB"/>
          </a:p>
        </p:txBody>
      </p:sp>
    </p:spTree>
    <p:extLst>
      <p:ext uri="{BB962C8B-B14F-4D97-AF65-F5344CB8AC3E}">
        <p14:creationId xmlns:p14="http://schemas.microsoft.com/office/powerpoint/2010/main" val="3571678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C685-8445-8654-F185-E5C43C70D6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843EFA-B24E-F8A1-4980-69DB397ACB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BBFCC-7867-8C93-3D0D-56CC761BA3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A721C9D-0E0F-51B2-8948-3DB8D284E6B7}"/>
              </a:ext>
            </a:extLst>
          </p:cNvPr>
          <p:cNvSpPr>
            <a:spLocks noGrp="1"/>
          </p:cNvSpPr>
          <p:nvPr>
            <p:ph type="sldNum" sz="quarter" idx="5"/>
          </p:nvPr>
        </p:nvSpPr>
        <p:spPr/>
        <p:txBody>
          <a:bodyPr/>
          <a:lstStyle/>
          <a:p>
            <a:fld id="{FEA2BFE6-850B-4179-B061-E5855918D30E}" type="slidenum">
              <a:rPr lang="en-GB" smtClean="0"/>
              <a:t>9</a:t>
            </a:fld>
            <a:endParaRPr lang="en-GB"/>
          </a:p>
        </p:txBody>
      </p:sp>
    </p:spTree>
    <p:extLst>
      <p:ext uri="{BB962C8B-B14F-4D97-AF65-F5344CB8AC3E}">
        <p14:creationId xmlns:p14="http://schemas.microsoft.com/office/powerpoint/2010/main" val="3403076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B92E7-F7B8-97CF-B10D-5FFB195EA6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741E4-6689-51F6-4931-32DEFDD334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6AF16-854A-6CAF-735F-92C78792CDD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CD6C267-0164-1254-635D-AD6FE5B64985}"/>
              </a:ext>
            </a:extLst>
          </p:cNvPr>
          <p:cNvSpPr>
            <a:spLocks noGrp="1"/>
          </p:cNvSpPr>
          <p:nvPr>
            <p:ph type="sldNum" sz="quarter" idx="5"/>
          </p:nvPr>
        </p:nvSpPr>
        <p:spPr/>
        <p:txBody>
          <a:bodyPr/>
          <a:lstStyle/>
          <a:p>
            <a:fld id="{FEA2BFE6-850B-4179-B061-E5855918D30E}" type="slidenum">
              <a:rPr lang="en-GB" smtClean="0"/>
              <a:t>10</a:t>
            </a:fld>
            <a:endParaRPr lang="en-GB"/>
          </a:p>
        </p:txBody>
      </p:sp>
    </p:spTree>
    <p:extLst>
      <p:ext uri="{BB962C8B-B14F-4D97-AF65-F5344CB8AC3E}">
        <p14:creationId xmlns:p14="http://schemas.microsoft.com/office/powerpoint/2010/main" val="613756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359E0-C8C8-4A04-36D8-EE980E1715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EE807-316C-5290-58FC-33DEC6BBAB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8812E-C7B0-CD46-49BB-579F5D81CE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223B6EF-77ED-C9AB-08F8-C5ACCF62854C}"/>
              </a:ext>
            </a:extLst>
          </p:cNvPr>
          <p:cNvSpPr>
            <a:spLocks noGrp="1"/>
          </p:cNvSpPr>
          <p:nvPr>
            <p:ph type="sldNum" sz="quarter" idx="5"/>
          </p:nvPr>
        </p:nvSpPr>
        <p:spPr/>
        <p:txBody>
          <a:bodyPr/>
          <a:lstStyle/>
          <a:p>
            <a:fld id="{FEA2BFE6-850B-4179-B061-E5855918D30E}" type="slidenum">
              <a:rPr lang="en-GB" smtClean="0"/>
              <a:t>11</a:t>
            </a:fld>
            <a:endParaRPr lang="en-GB"/>
          </a:p>
        </p:txBody>
      </p:sp>
    </p:spTree>
    <p:extLst>
      <p:ext uri="{BB962C8B-B14F-4D97-AF65-F5344CB8AC3E}">
        <p14:creationId xmlns:p14="http://schemas.microsoft.com/office/powerpoint/2010/main" val="2875291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284B-B78E-DB27-A3EA-A82E814EE5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04E47E6-D2B8-F5BC-B41F-D41B3D4642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E26B90A-00BE-C365-B1E2-C530411973DF}"/>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5" name="Footer Placeholder 4">
            <a:extLst>
              <a:ext uri="{FF2B5EF4-FFF2-40B4-BE49-F238E27FC236}">
                <a16:creationId xmlns:a16="http://schemas.microsoft.com/office/drawing/2014/main" id="{3159387B-8BEC-2BCC-D3BA-4E5F7BACC1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2E4AFA-A261-93F3-FD06-A6893AAE1833}"/>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38501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4DE0-CDFC-1C62-D2FD-03F255F7E7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0F0BB1-836E-CE48-7AF2-38B0D5EEFA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636A2B-E2B7-06EB-E642-21BAF271C669}"/>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5" name="Footer Placeholder 4">
            <a:extLst>
              <a:ext uri="{FF2B5EF4-FFF2-40B4-BE49-F238E27FC236}">
                <a16:creationId xmlns:a16="http://schemas.microsoft.com/office/drawing/2014/main" id="{028FA1E3-0D32-22AB-1329-44EA78D0A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C1B8E6-525F-126B-25AB-6649348ED7CF}"/>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3703360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0B92-A93F-D8EE-CBDD-73A7EB2912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018D604-FB1F-CA4D-808B-CD2EAE36EB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60F18B-47D1-9538-4D8B-1A50D04DE909}"/>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5" name="Footer Placeholder 4">
            <a:extLst>
              <a:ext uri="{FF2B5EF4-FFF2-40B4-BE49-F238E27FC236}">
                <a16:creationId xmlns:a16="http://schemas.microsoft.com/office/drawing/2014/main" id="{B7C5BFF9-CB1C-E827-2337-F769DE82F8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C93D33-9F44-977D-85C9-371DFEAE91A3}"/>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4005749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12E3-DD21-550F-5C4A-B4725741CC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927FBA-1E4F-0379-00B8-8D38A8EDF5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35F322-DC81-4F83-6FDF-BA9D3EA6CA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4FDB8C6-580C-BE4A-3032-F459BA663F84}"/>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6" name="Footer Placeholder 5">
            <a:extLst>
              <a:ext uri="{FF2B5EF4-FFF2-40B4-BE49-F238E27FC236}">
                <a16:creationId xmlns:a16="http://schemas.microsoft.com/office/drawing/2014/main" id="{D12C7BB3-63F9-C7E7-4B1A-17C6DC325D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46FDBB-0F55-A4B5-8C4D-AC19458D13C1}"/>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622315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DD0CC-0E03-7571-BA24-43ED5738C27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6BEF60-B198-64EC-8F0E-03379B25C5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78947C-EFEC-C074-1BA2-8E2229696A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015A01D-D975-DE0A-491D-D506F532A5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41EEE7-E40C-02F9-FE00-EDEA12AE22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339A92D-1778-8BD8-0B6A-E934F1582B29}"/>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8" name="Footer Placeholder 7">
            <a:extLst>
              <a:ext uri="{FF2B5EF4-FFF2-40B4-BE49-F238E27FC236}">
                <a16:creationId xmlns:a16="http://schemas.microsoft.com/office/drawing/2014/main" id="{E31BC091-BED4-C700-93D7-AD518A38672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4069B4-A893-284B-3A39-81EEB4E8F09A}"/>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4001952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91B6-7A6E-ACFB-35D3-4696C6070BA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7317B4A-C725-8F78-7702-A57A0220D78D}"/>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4" name="Footer Placeholder 3">
            <a:extLst>
              <a:ext uri="{FF2B5EF4-FFF2-40B4-BE49-F238E27FC236}">
                <a16:creationId xmlns:a16="http://schemas.microsoft.com/office/drawing/2014/main" id="{14589C49-1217-9D73-64B8-1881761BF6B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E04F93-FFF6-66E9-D5F8-26E6EA3E4B02}"/>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62821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D6AD16-00A4-3559-5A70-DEBA2B31DF3D}"/>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3" name="Footer Placeholder 2">
            <a:extLst>
              <a:ext uri="{FF2B5EF4-FFF2-40B4-BE49-F238E27FC236}">
                <a16:creationId xmlns:a16="http://schemas.microsoft.com/office/drawing/2014/main" id="{AF6876BA-2B41-6901-20AF-8F9FE6A6CCD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ED91BD2-6087-BF05-5B61-5FFE4434FAB8}"/>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1129475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A8B3F-FD61-344A-78FD-794C08E08B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0BFA9F3-0D04-5002-2F9B-6A110CC32E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75F0325-3B40-0C3D-F7F5-EABB32A7A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D27D7-CFE1-776A-36AF-104F19072B9C}"/>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6" name="Footer Placeholder 5">
            <a:extLst>
              <a:ext uri="{FF2B5EF4-FFF2-40B4-BE49-F238E27FC236}">
                <a16:creationId xmlns:a16="http://schemas.microsoft.com/office/drawing/2014/main" id="{D10F8B90-11D8-9496-28BD-4E91064E70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389DF3-9391-1461-D548-BA528A7BFE0E}"/>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202429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1D221-2100-E81D-4F5E-14E0DF943B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0950348-D201-D5C8-717A-423A98C92C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A838585-281D-EEBA-B831-BF55B6A90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96C253-58B0-6C4C-7493-A3AAFB94A188}"/>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6" name="Footer Placeholder 5">
            <a:extLst>
              <a:ext uri="{FF2B5EF4-FFF2-40B4-BE49-F238E27FC236}">
                <a16:creationId xmlns:a16="http://schemas.microsoft.com/office/drawing/2014/main" id="{CAA7095C-79CB-3EB6-8EBD-8F2C0089B2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DE378E-A0AB-1A3B-6D4D-7A17FDB746E2}"/>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3972671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59156-0DAE-D06F-7D42-414E0AF8EC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2FAB1D-986C-00DA-BD17-EF8AD1ADED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A30E0E-3731-E69E-1F53-9BD9EAACB7E7}"/>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5" name="Footer Placeholder 4">
            <a:extLst>
              <a:ext uri="{FF2B5EF4-FFF2-40B4-BE49-F238E27FC236}">
                <a16:creationId xmlns:a16="http://schemas.microsoft.com/office/drawing/2014/main" id="{1D9B5C3D-1D05-A712-0CBE-9BA5E7B0CE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9860AC-4BCE-237E-358A-6CE2C30D0A2E}"/>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638460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B80934-5F70-850E-F874-9B423BC27F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FF0687-B5EB-D391-4536-91D71C6FA9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54BCF0-392C-3F82-E1CB-CE0A8BBF60E3}"/>
              </a:ext>
            </a:extLst>
          </p:cNvPr>
          <p:cNvSpPr>
            <a:spLocks noGrp="1"/>
          </p:cNvSpPr>
          <p:nvPr>
            <p:ph type="dt" sz="half" idx="10"/>
          </p:nvPr>
        </p:nvSpPr>
        <p:spPr/>
        <p:txBody>
          <a:bodyPr/>
          <a:lstStyle/>
          <a:p>
            <a:fld id="{19E91715-2B7A-45F8-A6D0-D529C0641BB8}" type="datetimeFigureOut">
              <a:rPr lang="en-GB" smtClean="0"/>
              <a:t>12/10/2026</a:t>
            </a:fld>
            <a:endParaRPr lang="en-GB"/>
          </a:p>
        </p:txBody>
      </p:sp>
      <p:sp>
        <p:nvSpPr>
          <p:cNvPr id="5" name="Footer Placeholder 4">
            <a:extLst>
              <a:ext uri="{FF2B5EF4-FFF2-40B4-BE49-F238E27FC236}">
                <a16:creationId xmlns:a16="http://schemas.microsoft.com/office/drawing/2014/main" id="{40682448-7A6D-6F6B-4460-086800F25F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53B36A-543D-6704-7E38-98DDA0F12D64}"/>
              </a:ext>
            </a:extLst>
          </p:cNvPr>
          <p:cNvSpPr>
            <a:spLocks noGrp="1"/>
          </p:cNvSpPr>
          <p:nvPr>
            <p:ph type="sldNum" sz="quarter" idx="12"/>
          </p:nvPr>
        </p:nvSpPr>
        <p:spPr/>
        <p:txBody>
          <a:bodyPr/>
          <a:lstStyle/>
          <a:p>
            <a:fld id="{984AF84A-8CFF-4BB2-8DD7-6B33CEB1A854}" type="slidenum">
              <a:rPr lang="en-GB" smtClean="0"/>
              <a:t>‹#›</a:t>
            </a:fld>
            <a:endParaRPr lang="en-GB"/>
          </a:p>
        </p:txBody>
      </p:sp>
    </p:spTree>
    <p:extLst>
      <p:ext uri="{BB962C8B-B14F-4D97-AF65-F5344CB8AC3E}">
        <p14:creationId xmlns:p14="http://schemas.microsoft.com/office/powerpoint/2010/main" val="3451229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F7EB6D-E54C-7F23-3EA2-2A2D2C1125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49042C-2361-4FBD-624F-167F2B24EA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52C7B-B519-487D-828B-35BD58234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E91715-2B7A-45F8-A6D0-D529C0641BB8}" type="datetimeFigureOut">
              <a:rPr lang="en-GB" smtClean="0"/>
              <a:t>12/10/2026</a:t>
            </a:fld>
            <a:endParaRPr lang="en-GB"/>
          </a:p>
        </p:txBody>
      </p:sp>
      <p:sp>
        <p:nvSpPr>
          <p:cNvPr id="5" name="Footer Placeholder 4">
            <a:extLst>
              <a:ext uri="{FF2B5EF4-FFF2-40B4-BE49-F238E27FC236}">
                <a16:creationId xmlns:a16="http://schemas.microsoft.com/office/drawing/2014/main" id="{7AF6ECA3-AB3F-CF49-5EB9-FD7C6C12B8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536817D-FBC5-CC43-80B5-FC1A7CF0F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4AF84A-8CFF-4BB2-8DD7-6B33CEB1A854}" type="slidenum">
              <a:rPr lang="en-GB" smtClean="0"/>
              <a:t>‹#›</a:t>
            </a:fld>
            <a:endParaRPr lang="en-GB"/>
          </a:p>
        </p:txBody>
      </p:sp>
    </p:spTree>
    <p:extLst>
      <p:ext uri="{BB962C8B-B14F-4D97-AF65-F5344CB8AC3E}">
        <p14:creationId xmlns:p14="http://schemas.microsoft.com/office/powerpoint/2010/main" val="551412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hyperlink" Target="mailto:IRES@capitalcitypartnership.org" TargetMode="External"/><Relationship Id="rId3" Type="http://schemas.openxmlformats.org/officeDocument/2006/relationships/image" Target="../media/image1.png"/><Relationship Id="rId7" Type="http://schemas.openxmlformats.org/officeDocument/2006/relationships/hyperlink" Target="mailto:Kimberley.daly@gov.sco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Christopher.thomson2@gov.scot" TargetMode="External"/><Relationship Id="rId5" Type="http://schemas.openxmlformats.org/officeDocument/2006/relationships/hyperlink" Target="mailto:Adam.reid@gov.scot" TargetMode="External"/><Relationship Id="rId4" Type="http://schemas.openxmlformats.org/officeDocument/2006/relationships/hyperlink" Target="mailto:scottish.ministers@gov.sco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E58E-BD26-6FF2-24E6-859A01FD5F9A}"/>
              </a:ext>
            </a:extLst>
          </p:cNvPr>
          <p:cNvSpPr>
            <a:spLocks noGrp="1"/>
          </p:cNvSpPr>
          <p:nvPr>
            <p:ph type="ctrTitle"/>
          </p:nvPr>
        </p:nvSpPr>
        <p:spPr>
          <a:xfrm>
            <a:off x="1523999" y="1159021"/>
            <a:ext cx="9144000" cy="3019573"/>
          </a:xfrm>
        </p:spPr>
        <p:txBody>
          <a:bodyPr>
            <a:normAutofit/>
          </a:bodyPr>
          <a:lstStyle/>
          <a:p>
            <a:r>
              <a:rPr lang="en-GB" sz="4400" b="1" dirty="0"/>
              <a:t>Call to Action </a:t>
            </a:r>
            <a:br>
              <a:rPr lang="en-GB" sz="4400" b="1" dirty="0"/>
            </a:br>
            <a:r>
              <a:rPr lang="en-GB" sz="4400" b="1" dirty="0"/>
              <a:t>A 30-minute briefing</a:t>
            </a:r>
          </a:p>
        </p:txBody>
      </p:sp>
      <p:pic>
        <p:nvPicPr>
          <p:cNvPr id="9" name="Picture 8" descr="A logo with a black background&#10;&#10;AI-generated content may be incorrect.">
            <a:extLst>
              <a:ext uri="{FF2B5EF4-FFF2-40B4-BE49-F238E27FC236}">
                <a16:creationId xmlns:a16="http://schemas.microsoft.com/office/drawing/2014/main" id="{D460A569-7E6A-4B27-8C4B-9C285A223CF4}"/>
              </a:ext>
            </a:extLst>
          </p:cNvPr>
          <p:cNvPicPr>
            <a:picLocks noChangeAspect="1"/>
          </p:cNvPicPr>
          <p:nvPr/>
        </p:nvPicPr>
        <p:blipFill>
          <a:blip r:embed="rId3">
            <a:extLst>
              <a:ext uri="{28A0092B-C50C-407E-A947-70E740481C1C}">
                <a14:useLocalDpi xmlns:a14="http://schemas.microsoft.com/office/drawing/2010/main" val="0"/>
              </a:ext>
            </a:extLst>
          </a:blip>
          <a:srcRect t="31563" b="29795"/>
          <a:stretch>
            <a:fillRect/>
          </a:stretch>
        </p:blipFill>
        <p:spPr>
          <a:xfrm>
            <a:off x="2465304" y="915534"/>
            <a:ext cx="7261391" cy="1871208"/>
          </a:xfrm>
          <a:prstGeom prst="rect">
            <a:avLst/>
          </a:prstGeom>
        </p:spPr>
      </p:pic>
      <p:sp>
        <p:nvSpPr>
          <p:cNvPr id="3" name="TextBox 2">
            <a:extLst>
              <a:ext uri="{FF2B5EF4-FFF2-40B4-BE49-F238E27FC236}">
                <a16:creationId xmlns:a16="http://schemas.microsoft.com/office/drawing/2014/main" id="{E7EBF30B-A7A3-FB98-0812-6D376C3A62FA}"/>
              </a:ext>
            </a:extLst>
          </p:cNvPr>
          <p:cNvSpPr txBox="1"/>
          <p:nvPr/>
        </p:nvSpPr>
        <p:spPr>
          <a:xfrm>
            <a:off x="1775636" y="4497572"/>
            <a:ext cx="9654363" cy="923330"/>
          </a:xfrm>
          <a:prstGeom prst="rect">
            <a:avLst/>
          </a:prstGeom>
          <a:noFill/>
        </p:spPr>
        <p:txBody>
          <a:bodyPr wrap="square" rtlCol="0">
            <a:spAutoFit/>
          </a:bodyPr>
          <a:lstStyle/>
          <a:p>
            <a:pPr lvl="0" algn="ctr"/>
            <a:r>
              <a:rPr lang="en-GB" dirty="0"/>
              <a:t>Note this webinar is being recorded and will be shared with the wider network afterwards</a:t>
            </a:r>
          </a:p>
          <a:p>
            <a:pPr lvl="0" algn="ctr"/>
            <a:r>
              <a:rPr lang="en-GB" dirty="0"/>
              <a:t>Can use the Q&amp;A function if have any questions during the webinar</a:t>
            </a:r>
          </a:p>
          <a:p>
            <a:endParaRPr lang="en-GB" dirty="0"/>
          </a:p>
        </p:txBody>
      </p:sp>
    </p:spTree>
    <p:extLst>
      <p:ext uri="{BB962C8B-B14F-4D97-AF65-F5344CB8AC3E}">
        <p14:creationId xmlns:p14="http://schemas.microsoft.com/office/powerpoint/2010/main" val="2515889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28478-DF99-52F8-79D7-A56D6C9E66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4CBD48-27A6-8AFE-C6FB-D04557925F34}"/>
              </a:ext>
            </a:extLst>
          </p:cNvPr>
          <p:cNvSpPr>
            <a:spLocks noGrp="1"/>
          </p:cNvSpPr>
          <p:nvPr>
            <p:ph type="title"/>
          </p:nvPr>
        </p:nvSpPr>
        <p:spPr/>
        <p:txBody>
          <a:bodyPr/>
          <a:lstStyle/>
          <a:p>
            <a:r>
              <a:rPr lang="en-GB" b="1" dirty="0"/>
              <a:t>Purpose of this session</a:t>
            </a:r>
          </a:p>
        </p:txBody>
      </p:sp>
      <p:sp>
        <p:nvSpPr>
          <p:cNvPr id="3" name="Content Placeholder 2">
            <a:extLst>
              <a:ext uri="{FF2B5EF4-FFF2-40B4-BE49-F238E27FC236}">
                <a16:creationId xmlns:a16="http://schemas.microsoft.com/office/drawing/2014/main" id="{12C25DF8-4442-37BC-D61C-025A176136D1}"/>
              </a:ext>
            </a:extLst>
          </p:cNvPr>
          <p:cNvSpPr>
            <a:spLocks noGrp="1"/>
          </p:cNvSpPr>
          <p:nvPr>
            <p:ph idx="1"/>
          </p:nvPr>
        </p:nvSpPr>
        <p:spPr/>
        <p:txBody>
          <a:bodyPr/>
          <a:lstStyle/>
          <a:p>
            <a:r>
              <a:rPr lang="en-GB" dirty="0"/>
              <a:t>We have an IRES 2027+ proposition</a:t>
            </a:r>
          </a:p>
          <a:p>
            <a:r>
              <a:rPr lang="en-GB" dirty="0"/>
              <a:t>This has been shown to Scottish Government</a:t>
            </a:r>
          </a:p>
          <a:p>
            <a:r>
              <a:rPr lang="en-GB" dirty="0"/>
              <a:t>We are having on-going discussions on funding</a:t>
            </a:r>
          </a:p>
          <a:p>
            <a:r>
              <a:rPr lang="en-GB" dirty="0"/>
              <a:t>Four Scalable options presented</a:t>
            </a:r>
          </a:p>
          <a:p>
            <a:r>
              <a:rPr lang="en-GB" dirty="0"/>
              <a:t>Scottish Government have encouraged us to be vocal</a:t>
            </a:r>
          </a:p>
          <a:p>
            <a:r>
              <a:rPr lang="en-GB" dirty="0"/>
              <a:t>Meeting with MSP </a:t>
            </a:r>
            <a:r>
              <a:rPr lang="en-GB" dirty="0" err="1"/>
              <a:t>Màiri</a:t>
            </a:r>
            <a:r>
              <a:rPr lang="en-GB" dirty="0"/>
              <a:t> McAllan and Alyn Smith </a:t>
            </a:r>
            <a:r>
              <a:rPr lang="en-GB"/>
              <a:t>in place</a:t>
            </a:r>
            <a:endParaRPr lang="en-GB" dirty="0"/>
          </a:p>
          <a:p>
            <a:r>
              <a:rPr lang="en-GB" dirty="0"/>
              <a:t>We’re going to show you how you can help</a:t>
            </a:r>
          </a:p>
          <a:p>
            <a:endParaRPr lang="en-GB" dirty="0"/>
          </a:p>
          <a:p>
            <a:pPr marL="0" indent="0">
              <a:buNone/>
            </a:pPr>
            <a:endParaRPr lang="en-GB" dirty="0"/>
          </a:p>
          <a:p>
            <a:endParaRPr lang="en-GB" dirty="0"/>
          </a:p>
        </p:txBody>
      </p:sp>
      <p:pic>
        <p:nvPicPr>
          <p:cNvPr id="5" name="Picture 4" descr="A logo with a black background&#10;&#10;AI-generated content may be incorrect.">
            <a:extLst>
              <a:ext uri="{FF2B5EF4-FFF2-40B4-BE49-F238E27FC236}">
                <a16:creationId xmlns:a16="http://schemas.microsoft.com/office/drawing/2014/main" id="{9FB0C860-D7D8-316E-1257-E6A3D4D35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0015" y="-371764"/>
            <a:ext cx="2028622" cy="1352839"/>
          </a:xfrm>
          <a:prstGeom prst="rect">
            <a:avLst/>
          </a:prstGeom>
        </p:spPr>
      </p:pic>
    </p:spTree>
    <p:extLst>
      <p:ext uri="{BB962C8B-B14F-4D97-AF65-F5344CB8AC3E}">
        <p14:creationId xmlns:p14="http://schemas.microsoft.com/office/powerpoint/2010/main" val="3133158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25039-C72C-9463-0881-E02765E582AA}"/>
              </a:ext>
            </a:extLst>
          </p:cNvPr>
          <p:cNvSpPr>
            <a:spLocks noGrp="1"/>
          </p:cNvSpPr>
          <p:nvPr>
            <p:ph type="title"/>
          </p:nvPr>
        </p:nvSpPr>
        <p:spPr/>
        <p:txBody>
          <a:bodyPr/>
          <a:lstStyle/>
          <a:p>
            <a:r>
              <a:rPr lang="en-GB" b="1" dirty="0"/>
              <a:t>IRES 2027+ Our five key messages</a:t>
            </a:r>
          </a:p>
        </p:txBody>
      </p:sp>
      <p:sp>
        <p:nvSpPr>
          <p:cNvPr id="3" name="Content Placeholder 2">
            <a:extLst>
              <a:ext uri="{FF2B5EF4-FFF2-40B4-BE49-F238E27FC236}">
                <a16:creationId xmlns:a16="http://schemas.microsoft.com/office/drawing/2014/main" id="{31D87E6B-D962-DF79-4B2A-C039D209D3A0}"/>
              </a:ext>
            </a:extLst>
          </p:cNvPr>
          <p:cNvSpPr>
            <a:spLocks noGrp="1"/>
          </p:cNvSpPr>
          <p:nvPr>
            <p:ph idx="1"/>
          </p:nvPr>
        </p:nvSpPr>
        <p:spPr>
          <a:xfrm>
            <a:off x="838200" y="1690688"/>
            <a:ext cx="10515600" cy="4710112"/>
          </a:xfrm>
        </p:spPr>
        <p:txBody>
          <a:bodyPr>
            <a:normAutofit/>
          </a:bodyPr>
          <a:lstStyle/>
          <a:p>
            <a:pPr marL="514350" indent="-514350">
              <a:lnSpc>
                <a:spcPct val="100000"/>
              </a:lnSpc>
              <a:buFont typeface="+mj-lt"/>
              <a:buAutoNum type="arabicPeriod"/>
            </a:pPr>
            <a:r>
              <a:rPr lang="en-GB" sz="2400" b="1" dirty="0"/>
              <a:t>Scottish Government investment has already built a Regional Skills Ecosystem. Losing it would be greater than the cost of sustaining it. </a:t>
            </a:r>
          </a:p>
          <a:p>
            <a:pPr lvl="2">
              <a:lnSpc>
                <a:spcPct val="100000"/>
              </a:lnSpc>
            </a:pPr>
            <a:r>
              <a:rPr lang="en-GB" sz="1800" dirty="0"/>
              <a:t>Eight years building to connect employers, skills providers, local authorities and government around a shared economic mission </a:t>
            </a:r>
          </a:p>
          <a:p>
            <a:pPr lvl="2">
              <a:lnSpc>
                <a:spcPct val="100000"/>
              </a:lnSpc>
            </a:pPr>
            <a:r>
              <a:rPr lang="en-GB" sz="1800" dirty="0"/>
              <a:t>We cannot afford to lose the strategic alignment, employer relationships and delivery capability that we have in place </a:t>
            </a:r>
          </a:p>
          <a:p>
            <a:pPr marL="914400" lvl="2" indent="0">
              <a:buNone/>
            </a:pPr>
            <a:endParaRPr lang="en-GB" sz="1600" dirty="0"/>
          </a:p>
          <a:p>
            <a:pPr marL="514350" indent="-514350">
              <a:buFont typeface="+mj-lt"/>
              <a:buAutoNum type="arabicPeriod"/>
            </a:pPr>
            <a:r>
              <a:rPr lang="en-GB" sz="2400" b="1" dirty="0"/>
              <a:t>Economic growth depends on Skills.  Skills needs genuine, collaborative regional delivery. </a:t>
            </a:r>
          </a:p>
          <a:p>
            <a:pPr lvl="2"/>
            <a:r>
              <a:rPr lang="en-GB" sz="1800" dirty="0"/>
              <a:t>National policy sets direction, but growth happens in regional labour markets</a:t>
            </a:r>
          </a:p>
          <a:p>
            <a:pPr lvl="2"/>
            <a:r>
              <a:rPr lang="en-GB" sz="1800" dirty="0"/>
              <a:t>Scotland cannot achieve its ambitions of; higher productivity, net zero, AI adoption, growth in advanced manufacturing and public service reform without a skilled workforce</a:t>
            </a:r>
            <a:endParaRPr lang="en-GB" dirty="0"/>
          </a:p>
          <a:p>
            <a:pPr marL="0" indent="0">
              <a:lnSpc>
                <a:spcPts val="3360"/>
              </a:lnSpc>
              <a:buNone/>
            </a:pPr>
            <a:endParaRPr lang="en-GB" dirty="0"/>
          </a:p>
          <a:p>
            <a:pPr marL="0" indent="0">
              <a:lnSpc>
                <a:spcPts val="3360"/>
              </a:lnSpc>
              <a:buNone/>
            </a:pPr>
            <a:endParaRPr lang="en-GB" dirty="0"/>
          </a:p>
          <a:p>
            <a:pPr marL="0" indent="0">
              <a:buNone/>
            </a:pPr>
            <a:endParaRPr lang="en-GB" dirty="0"/>
          </a:p>
        </p:txBody>
      </p:sp>
      <p:pic>
        <p:nvPicPr>
          <p:cNvPr id="5" name="Picture 4" descr="A logo with a black background&#10;&#10;AI-generated content may be incorrect.">
            <a:extLst>
              <a:ext uri="{FF2B5EF4-FFF2-40B4-BE49-F238E27FC236}">
                <a16:creationId xmlns:a16="http://schemas.microsoft.com/office/drawing/2014/main" id="{289BE214-FE23-ADC5-8AB5-1869372A9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0015" y="-371764"/>
            <a:ext cx="2028622" cy="1352839"/>
          </a:xfrm>
          <a:prstGeom prst="rect">
            <a:avLst/>
          </a:prstGeom>
        </p:spPr>
      </p:pic>
    </p:spTree>
    <p:extLst>
      <p:ext uri="{BB962C8B-B14F-4D97-AF65-F5344CB8AC3E}">
        <p14:creationId xmlns:p14="http://schemas.microsoft.com/office/powerpoint/2010/main" val="592573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5421C-0A47-BE50-B984-AF8587C8B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09BEF-2C9B-16A8-4DD5-8E13A74E94D0}"/>
              </a:ext>
            </a:extLst>
          </p:cNvPr>
          <p:cNvSpPr>
            <a:spLocks noGrp="1"/>
          </p:cNvSpPr>
          <p:nvPr>
            <p:ph type="title"/>
          </p:nvPr>
        </p:nvSpPr>
        <p:spPr/>
        <p:txBody>
          <a:bodyPr/>
          <a:lstStyle/>
          <a:p>
            <a:r>
              <a:rPr lang="en-GB" b="1" dirty="0"/>
              <a:t>IRES 2027+ Our five key messages</a:t>
            </a:r>
          </a:p>
        </p:txBody>
      </p:sp>
      <p:sp>
        <p:nvSpPr>
          <p:cNvPr id="3" name="Content Placeholder 2">
            <a:extLst>
              <a:ext uri="{FF2B5EF4-FFF2-40B4-BE49-F238E27FC236}">
                <a16:creationId xmlns:a16="http://schemas.microsoft.com/office/drawing/2014/main" id="{08989D60-C4CE-542A-5522-2205501AB82E}"/>
              </a:ext>
            </a:extLst>
          </p:cNvPr>
          <p:cNvSpPr>
            <a:spLocks noGrp="1"/>
          </p:cNvSpPr>
          <p:nvPr>
            <p:ph idx="1"/>
          </p:nvPr>
        </p:nvSpPr>
        <p:spPr/>
        <p:txBody>
          <a:bodyPr>
            <a:normAutofit/>
          </a:bodyPr>
          <a:lstStyle/>
          <a:p>
            <a:pPr marL="514350" indent="-514350">
              <a:buFont typeface="+mj-lt"/>
              <a:buAutoNum type="arabicPeriod" startAt="3"/>
            </a:pPr>
            <a:r>
              <a:rPr lang="en-GB" sz="2400" b="1" dirty="0"/>
              <a:t>Aligning local priorities and creating pathways out of poverty. </a:t>
            </a:r>
          </a:p>
          <a:p>
            <a:pPr lvl="1"/>
            <a:r>
              <a:rPr lang="en-GB" sz="1800" dirty="0"/>
              <a:t>By connecting local delivery with regional labour market demand, IRES creates clearer pathways into sustainable employment, supports progression into higher skilled, better paid work and </a:t>
            </a:r>
          </a:p>
          <a:p>
            <a:pPr lvl="1"/>
            <a:r>
              <a:rPr lang="en-GB" sz="1800" dirty="0"/>
              <a:t>Helps tackle poverty through inclusive economic growth. </a:t>
            </a:r>
          </a:p>
          <a:p>
            <a:pPr lvl="1"/>
            <a:endParaRPr lang="en-GB" sz="1800" dirty="0"/>
          </a:p>
          <a:p>
            <a:pPr lvl="1"/>
            <a:endParaRPr lang="en-GB" sz="1800" dirty="0"/>
          </a:p>
          <a:p>
            <a:pPr marL="514350" indent="-514350">
              <a:buFont typeface="+mj-lt"/>
              <a:buAutoNum type="arabicPeriod" startAt="3"/>
            </a:pPr>
            <a:r>
              <a:rPr lang="en-GB" sz="2400" b="1" dirty="0"/>
              <a:t>Delivers on the direction of travel Scottish &amp; UK Govts are pursuing</a:t>
            </a:r>
            <a:r>
              <a:rPr lang="en-GB" sz="2400" dirty="0"/>
              <a:t>. </a:t>
            </a:r>
            <a:endParaRPr lang="en-GB" sz="1800" dirty="0"/>
          </a:p>
          <a:p>
            <a:pPr lvl="1"/>
            <a:r>
              <a:rPr lang="en-GB" sz="1800" dirty="0"/>
              <a:t>Public Service Reform in action.  Stop SILO working and brings integration</a:t>
            </a:r>
          </a:p>
          <a:p>
            <a:pPr lvl="1"/>
            <a:r>
              <a:rPr lang="en-GB" sz="1800" dirty="0"/>
              <a:t>The IRES Ecosystem aligns national priorities with regional delivery, creating a single framework capable of connecting policy, investment and economic opportunity in a way that individual programmes cannot achieve alone. </a:t>
            </a:r>
          </a:p>
          <a:p>
            <a:pPr marL="0" indent="0">
              <a:lnSpc>
                <a:spcPts val="3360"/>
              </a:lnSpc>
              <a:buNone/>
            </a:pPr>
            <a:endParaRPr lang="en-GB" dirty="0"/>
          </a:p>
          <a:p>
            <a:pPr marL="0" indent="0">
              <a:lnSpc>
                <a:spcPts val="3360"/>
              </a:lnSpc>
              <a:buNone/>
            </a:pPr>
            <a:endParaRPr lang="en-GB" dirty="0"/>
          </a:p>
          <a:p>
            <a:pPr marL="0" indent="0">
              <a:buNone/>
            </a:pPr>
            <a:endParaRPr lang="en-GB" dirty="0"/>
          </a:p>
        </p:txBody>
      </p:sp>
      <p:pic>
        <p:nvPicPr>
          <p:cNvPr id="5" name="Picture 4" descr="A logo with a black background&#10;&#10;AI-generated content may be incorrect.">
            <a:extLst>
              <a:ext uri="{FF2B5EF4-FFF2-40B4-BE49-F238E27FC236}">
                <a16:creationId xmlns:a16="http://schemas.microsoft.com/office/drawing/2014/main" id="{5926312A-AA7C-2778-4B69-C81404DDB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0015" y="-371764"/>
            <a:ext cx="2028622" cy="1352839"/>
          </a:xfrm>
          <a:prstGeom prst="rect">
            <a:avLst/>
          </a:prstGeom>
        </p:spPr>
      </p:pic>
    </p:spTree>
    <p:extLst>
      <p:ext uri="{BB962C8B-B14F-4D97-AF65-F5344CB8AC3E}">
        <p14:creationId xmlns:p14="http://schemas.microsoft.com/office/powerpoint/2010/main" val="725647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0F3E7-F3BA-2687-A46B-972AEADFAC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C97C65-9F0E-7C52-B43C-B89F5274708D}"/>
              </a:ext>
            </a:extLst>
          </p:cNvPr>
          <p:cNvSpPr>
            <a:spLocks noGrp="1"/>
          </p:cNvSpPr>
          <p:nvPr>
            <p:ph type="title"/>
          </p:nvPr>
        </p:nvSpPr>
        <p:spPr/>
        <p:txBody>
          <a:bodyPr/>
          <a:lstStyle/>
          <a:p>
            <a:r>
              <a:rPr lang="en-GB" b="1" dirty="0"/>
              <a:t>IRES 2027+ Our five key messages</a:t>
            </a:r>
          </a:p>
        </p:txBody>
      </p:sp>
      <p:sp>
        <p:nvSpPr>
          <p:cNvPr id="3" name="Content Placeholder 2">
            <a:extLst>
              <a:ext uri="{FF2B5EF4-FFF2-40B4-BE49-F238E27FC236}">
                <a16:creationId xmlns:a16="http://schemas.microsoft.com/office/drawing/2014/main" id="{3E52FD22-388C-F9B4-830C-E1BEAD5EA9B6}"/>
              </a:ext>
            </a:extLst>
          </p:cNvPr>
          <p:cNvSpPr>
            <a:spLocks noGrp="1"/>
          </p:cNvSpPr>
          <p:nvPr>
            <p:ph idx="1"/>
          </p:nvPr>
        </p:nvSpPr>
        <p:spPr/>
        <p:txBody>
          <a:bodyPr>
            <a:normAutofit/>
          </a:bodyPr>
          <a:lstStyle/>
          <a:p>
            <a:pPr marL="514350" indent="-514350">
              <a:buFont typeface="+mj-lt"/>
              <a:buAutoNum type="arabicPeriod" startAt="5"/>
            </a:pPr>
            <a:r>
              <a:rPr lang="en-GB" sz="2400" b="1" dirty="0"/>
              <a:t>IRES27+ is Scotland's demonstrator for Regional Skills Reform.</a:t>
            </a:r>
          </a:p>
          <a:p>
            <a:pPr lvl="1"/>
            <a:r>
              <a:rPr lang="en-GB" sz="1800" dirty="0"/>
              <a:t>The most developed example of integrated regional employability and skills delivery in Scotland. </a:t>
            </a:r>
          </a:p>
          <a:p>
            <a:pPr lvl="1"/>
            <a:r>
              <a:rPr lang="en-GB" sz="1800" dirty="0"/>
              <a:t>Meets each of Scottish Governments key priorities: </a:t>
            </a:r>
          </a:p>
          <a:p>
            <a:pPr lvl="2"/>
            <a:r>
              <a:rPr lang="en-GB" sz="1800" dirty="0"/>
              <a:t>Growing the Economy</a:t>
            </a:r>
          </a:p>
          <a:p>
            <a:pPr lvl="2"/>
            <a:r>
              <a:rPr lang="en-GB" sz="1800" dirty="0"/>
              <a:t>Tackling Poverty</a:t>
            </a:r>
          </a:p>
          <a:p>
            <a:pPr lvl="2"/>
            <a:r>
              <a:rPr lang="en-GB" sz="1800" dirty="0"/>
              <a:t>Climate Emergency</a:t>
            </a:r>
          </a:p>
          <a:p>
            <a:pPr lvl="2"/>
            <a:r>
              <a:rPr lang="en-GB" sz="1800" dirty="0"/>
              <a:t>Stronger Public Services</a:t>
            </a:r>
          </a:p>
          <a:p>
            <a:pPr marL="0" indent="0">
              <a:lnSpc>
                <a:spcPts val="3360"/>
              </a:lnSpc>
              <a:buNone/>
            </a:pPr>
            <a:endParaRPr lang="en-GB" dirty="0"/>
          </a:p>
          <a:p>
            <a:pPr marL="0" indent="0">
              <a:buNone/>
            </a:pPr>
            <a:r>
              <a:rPr lang="en-GB" sz="2000" i="1" dirty="0"/>
              <a:t>“We are not asking Scottish Government to fund IRES beyond 2027 because it has been successful. We are asking Scottish Government to fund IRES beyond 2027 because Scotland’s economy needs what IRES has built.” </a:t>
            </a:r>
          </a:p>
          <a:p>
            <a:pPr marL="0" indent="0">
              <a:buNone/>
            </a:pPr>
            <a:r>
              <a:rPr lang="en-GB" sz="1800" dirty="0"/>
              <a:t>Ken Gourlay; Chief Executive, Fife Council and Chair IRES Board</a:t>
            </a:r>
          </a:p>
          <a:p>
            <a:pPr marL="0" indent="0">
              <a:lnSpc>
                <a:spcPts val="3360"/>
              </a:lnSpc>
              <a:buNone/>
            </a:pPr>
            <a:endParaRPr lang="en-GB" dirty="0"/>
          </a:p>
          <a:p>
            <a:pPr marL="0" indent="0">
              <a:buNone/>
            </a:pPr>
            <a:endParaRPr lang="en-GB" dirty="0"/>
          </a:p>
        </p:txBody>
      </p:sp>
      <p:pic>
        <p:nvPicPr>
          <p:cNvPr id="5" name="Picture 4" descr="A logo with a black background&#10;&#10;AI-generated content may be incorrect.">
            <a:extLst>
              <a:ext uri="{FF2B5EF4-FFF2-40B4-BE49-F238E27FC236}">
                <a16:creationId xmlns:a16="http://schemas.microsoft.com/office/drawing/2014/main" id="{0C8FC4DA-261A-D93B-8DBE-612319898C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8585" y="-131734"/>
            <a:ext cx="2028622" cy="1352839"/>
          </a:xfrm>
          <a:prstGeom prst="rect">
            <a:avLst/>
          </a:prstGeom>
        </p:spPr>
      </p:pic>
    </p:spTree>
    <p:extLst>
      <p:ext uri="{BB962C8B-B14F-4D97-AF65-F5344CB8AC3E}">
        <p14:creationId xmlns:p14="http://schemas.microsoft.com/office/powerpoint/2010/main" val="676658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28F33-938C-EE4D-F689-65ABFBA8F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CFBB09-09C1-D0FD-479D-E7C5EC168DB0}"/>
              </a:ext>
            </a:extLst>
          </p:cNvPr>
          <p:cNvSpPr>
            <a:spLocks noGrp="1"/>
          </p:cNvSpPr>
          <p:nvPr>
            <p:ph type="title"/>
          </p:nvPr>
        </p:nvSpPr>
        <p:spPr/>
        <p:txBody>
          <a:bodyPr/>
          <a:lstStyle/>
          <a:p>
            <a:r>
              <a:rPr lang="en-GB" b="1" dirty="0"/>
              <a:t>Call to Action</a:t>
            </a:r>
          </a:p>
        </p:txBody>
      </p:sp>
      <p:sp>
        <p:nvSpPr>
          <p:cNvPr id="3" name="Content Placeholder 2">
            <a:extLst>
              <a:ext uri="{FF2B5EF4-FFF2-40B4-BE49-F238E27FC236}">
                <a16:creationId xmlns:a16="http://schemas.microsoft.com/office/drawing/2014/main" id="{3CA96865-CA2D-E855-E5E8-4D43CC28FB4C}"/>
              </a:ext>
            </a:extLst>
          </p:cNvPr>
          <p:cNvSpPr>
            <a:spLocks noGrp="1"/>
          </p:cNvSpPr>
          <p:nvPr>
            <p:ph idx="1"/>
          </p:nvPr>
        </p:nvSpPr>
        <p:spPr>
          <a:xfrm>
            <a:off x="426720" y="1690689"/>
            <a:ext cx="11338560" cy="3761422"/>
          </a:xfrm>
        </p:spPr>
        <p:txBody>
          <a:bodyPr>
            <a:normAutofit/>
          </a:bodyPr>
          <a:lstStyle/>
          <a:p>
            <a:r>
              <a:rPr lang="en-GB" dirty="0"/>
              <a:t>Build a strong, visible and collective response from across the region</a:t>
            </a:r>
          </a:p>
          <a:p>
            <a:r>
              <a:rPr lang="en-GB" dirty="0"/>
              <a:t>Showing the breadth of support for IRES27+</a:t>
            </a:r>
          </a:p>
          <a:p>
            <a:r>
              <a:rPr lang="en-GB" dirty="0"/>
              <a:t>Ensuring Ministers hear directly from the projects and organisations who know the impact, opportunities and risks best.</a:t>
            </a:r>
          </a:p>
          <a:p>
            <a:pPr marL="0" indent="0">
              <a:buNone/>
            </a:pPr>
            <a:endParaRPr lang="en-GB" dirty="0"/>
          </a:p>
          <a:p>
            <a:r>
              <a:rPr lang="en-GB" b="1" dirty="0"/>
              <a:t>We are therefore requesting that you write to Ministers to set out your support for continued investment in IRES27+.</a:t>
            </a:r>
            <a:endParaRPr lang="en-GB" dirty="0"/>
          </a:p>
          <a:p>
            <a:pPr marL="0" indent="0">
              <a:lnSpc>
                <a:spcPts val="3360"/>
              </a:lnSpc>
              <a:buNone/>
            </a:pPr>
            <a:endParaRPr lang="en-GB" dirty="0"/>
          </a:p>
          <a:p>
            <a:pPr marL="0" indent="0">
              <a:buNone/>
            </a:pPr>
            <a:endParaRPr lang="en-GB" dirty="0"/>
          </a:p>
        </p:txBody>
      </p:sp>
      <p:pic>
        <p:nvPicPr>
          <p:cNvPr id="5" name="Picture 4" descr="A logo with a black background&#10;&#10;AI-generated content may be incorrect.">
            <a:extLst>
              <a:ext uri="{FF2B5EF4-FFF2-40B4-BE49-F238E27FC236}">
                <a16:creationId xmlns:a16="http://schemas.microsoft.com/office/drawing/2014/main" id="{2AC570D5-1736-9461-5DBF-9BF98AA4D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8585" y="-131734"/>
            <a:ext cx="2028622" cy="1352839"/>
          </a:xfrm>
          <a:prstGeom prst="rect">
            <a:avLst/>
          </a:prstGeom>
        </p:spPr>
      </p:pic>
    </p:spTree>
    <p:extLst>
      <p:ext uri="{BB962C8B-B14F-4D97-AF65-F5344CB8AC3E}">
        <p14:creationId xmlns:p14="http://schemas.microsoft.com/office/powerpoint/2010/main" val="3248155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91016-0874-C07F-CE88-55578AC8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503B4-33FE-0459-D141-9C092E395F23}"/>
              </a:ext>
            </a:extLst>
          </p:cNvPr>
          <p:cNvSpPr>
            <a:spLocks noGrp="1"/>
          </p:cNvSpPr>
          <p:nvPr>
            <p:ph type="title"/>
          </p:nvPr>
        </p:nvSpPr>
        <p:spPr>
          <a:xfrm>
            <a:off x="417296" y="207182"/>
            <a:ext cx="10515600" cy="675005"/>
          </a:xfrm>
        </p:spPr>
        <p:txBody>
          <a:bodyPr>
            <a:normAutofit fontScale="90000"/>
          </a:bodyPr>
          <a:lstStyle/>
          <a:p>
            <a:r>
              <a:rPr lang="en-GB" b="1" dirty="0"/>
              <a:t>Stakeholder Template &amp; Example</a:t>
            </a:r>
          </a:p>
        </p:txBody>
      </p:sp>
      <p:pic>
        <p:nvPicPr>
          <p:cNvPr id="5" name="Picture 4" descr="A logo with a black background&#10;&#10;AI-generated content may be incorrect.">
            <a:extLst>
              <a:ext uri="{FF2B5EF4-FFF2-40B4-BE49-F238E27FC236}">
                <a16:creationId xmlns:a16="http://schemas.microsoft.com/office/drawing/2014/main" id="{74A70381-5452-CAF9-432D-F132A0277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8585" y="-131734"/>
            <a:ext cx="2028622" cy="1352839"/>
          </a:xfrm>
          <a:prstGeom prst="rect">
            <a:avLst/>
          </a:prstGeom>
        </p:spPr>
      </p:pic>
      <p:pic>
        <p:nvPicPr>
          <p:cNvPr id="6" name="Picture 5">
            <a:extLst>
              <a:ext uri="{FF2B5EF4-FFF2-40B4-BE49-F238E27FC236}">
                <a16:creationId xmlns:a16="http://schemas.microsoft.com/office/drawing/2014/main" id="{F28891DB-91C5-EA98-8E22-138A1111F2F2}"/>
              </a:ext>
            </a:extLst>
          </p:cNvPr>
          <p:cNvPicPr>
            <a:picLocks noChangeAspect="1"/>
          </p:cNvPicPr>
          <p:nvPr/>
        </p:nvPicPr>
        <p:blipFill>
          <a:blip r:embed="rId4"/>
          <a:srcRect l="3172"/>
          <a:stretch>
            <a:fillRect/>
          </a:stretch>
        </p:blipFill>
        <p:spPr>
          <a:xfrm>
            <a:off x="1262114" y="1405407"/>
            <a:ext cx="4198619" cy="4815206"/>
          </a:xfrm>
          <a:prstGeom prst="rect">
            <a:avLst/>
          </a:prstGeom>
          <a:ln w="38100">
            <a:solidFill>
              <a:srgbClr val="7030A0"/>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D48C8BF8-7B39-B642-B46E-89061A415D37}"/>
              </a:ext>
            </a:extLst>
          </p:cNvPr>
          <p:cNvPicPr>
            <a:picLocks noChangeAspect="1"/>
          </p:cNvPicPr>
          <p:nvPr/>
        </p:nvPicPr>
        <p:blipFill>
          <a:blip r:embed="rId5"/>
          <a:srcRect l="1172" t="1765" r="2168" b="895"/>
          <a:stretch>
            <a:fillRect/>
          </a:stretch>
        </p:blipFill>
        <p:spPr>
          <a:xfrm>
            <a:off x="6731269" y="1405407"/>
            <a:ext cx="4052036" cy="4815206"/>
          </a:xfrm>
          <a:prstGeom prst="rect">
            <a:avLst/>
          </a:prstGeom>
          <a:ln w="38100">
            <a:solidFill>
              <a:srgbClr val="33CCCC"/>
            </a:solidFill>
          </a:ln>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B9EEBEC5-2294-12C7-EF93-74191A19733B}"/>
              </a:ext>
            </a:extLst>
          </p:cNvPr>
          <p:cNvSpPr txBox="1"/>
          <p:nvPr/>
        </p:nvSpPr>
        <p:spPr>
          <a:xfrm>
            <a:off x="417296" y="855881"/>
            <a:ext cx="10086874" cy="523220"/>
          </a:xfrm>
          <a:prstGeom prst="rect">
            <a:avLst/>
          </a:prstGeom>
          <a:noFill/>
        </p:spPr>
        <p:txBody>
          <a:bodyPr wrap="square">
            <a:spAutoFit/>
          </a:bodyPr>
          <a:lstStyle/>
          <a:p>
            <a:r>
              <a:rPr lang="en-GB" sz="2800" dirty="0"/>
              <a:t>To make this as straightforward as possible, we have attached:</a:t>
            </a:r>
            <a:endParaRPr lang="en-GB" dirty="0"/>
          </a:p>
        </p:txBody>
      </p:sp>
      <p:sp>
        <p:nvSpPr>
          <p:cNvPr id="16" name="TextBox 15">
            <a:extLst>
              <a:ext uri="{FF2B5EF4-FFF2-40B4-BE49-F238E27FC236}">
                <a16:creationId xmlns:a16="http://schemas.microsoft.com/office/drawing/2014/main" id="{C250F149-629F-967B-AFF0-A73C745948E1}"/>
              </a:ext>
            </a:extLst>
          </p:cNvPr>
          <p:cNvSpPr txBox="1"/>
          <p:nvPr/>
        </p:nvSpPr>
        <p:spPr>
          <a:xfrm>
            <a:off x="6206490" y="6273225"/>
            <a:ext cx="5985510" cy="584775"/>
          </a:xfrm>
          <a:prstGeom prst="rect">
            <a:avLst/>
          </a:prstGeom>
          <a:noFill/>
        </p:spPr>
        <p:txBody>
          <a:bodyPr wrap="square">
            <a:spAutoFit/>
          </a:bodyPr>
          <a:lstStyle/>
          <a:p>
            <a:pPr lvl="1"/>
            <a:r>
              <a:rPr lang="en-GB" sz="1600" b="1" dirty="0"/>
              <a:t>IRES27+ IEE Completed Example</a:t>
            </a:r>
            <a:r>
              <a:rPr lang="en-GB" sz="1600" dirty="0"/>
              <a:t> </a:t>
            </a:r>
          </a:p>
          <a:p>
            <a:pPr lvl="1"/>
            <a:r>
              <a:rPr lang="en-GB" sz="1600" dirty="0"/>
              <a:t>– to show the type &amp; level of information that can be included</a:t>
            </a:r>
          </a:p>
        </p:txBody>
      </p:sp>
      <p:sp>
        <p:nvSpPr>
          <p:cNvPr id="18" name="TextBox 17">
            <a:extLst>
              <a:ext uri="{FF2B5EF4-FFF2-40B4-BE49-F238E27FC236}">
                <a16:creationId xmlns:a16="http://schemas.microsoft.com/office/drawing/2014/main" id="{18F75B7A-23A3-74D4-86F1-089814A6CD44}"/>
              </a:ext>
            </a:extLst>
          </p:cNvPr>
          <p:cNvSpPr txBox="1"/>
          <p:nvPr/>
        </p:nvSpPr>
        <p:spPr>
          <a:xfrm>
            <a:off x="872491" y="6273225"/>
            <a:ext cx="4198619" cy="584775"/>
          </a:xfrm>
          <a:prstGeom prst="rect">
            <a:avLst/>
          </a:prstGeom>
          <a:noFill/>
        </p:spPr>
        <p:txBody>
          <a:bodyPr wrap="square">
            <a:spAutoFit/>
          </a:bodyPr>
          <a:lstStyle/>
          <a:p>
            <a:pPr lvl="1"/>
            <a:r>
              <a:rPr lang="en-GB" sz="1600" b="1" dirty="0"/>
              <a:t>IRES27+ Stakeholder Letter Template</a:t>
            </a:r>
            <a:r>
              <a:rPr lang="en-GB" sz="1600" dirty="0"/>
              <a:t> </a:t>
            </a:r>
          </a:p>
          <a:p>
            <a:pPr lvl="1"/>
            <a:r>
              <a:rPr lang="en-GB" sz="1600" dirty="0"/>
              <a:t>– a one page template you can adapt</a:t>
            </a:r>
          </a:p>
        </p:txBody>
      </p:sp>
    </p:spTree>
    <p:extLst>
      <p:ext uri="{BB962C8B-B14F-4D97-AF65-F5344CB8AC3E}">
        <p14:creationId xmlns:p14="http://schemas.microsoft.com/office/powerpoint/2010/main" val="716215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D69FD-3187-60FE-418A-D7720E8E5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D63EB-0DCF-1827-0094-24EE6B3289AB}"/>
              </a:ext>
            </a:extLst>
          </p:cNvPr>
          <p:cNvSpPr>
            <a:spLocks noGrp="1"/>
          </p:cNvSpPr>
          <p:nvPr>
            <p:ph type="title"/>
          </p:nvPr>
        </p:nvSpPr>
        <p:spPr>
          <a:xfrm>
            <a:off x="763905" y="292907"/>
            <a:ext cx="10515600" cy="503555"/>
          </a:xfrm>
        </p:spPr>
        <p:txBody>
          <a:bodyPr>
            <a:normAutofit fontScale="90000"/>
          </a:bodyPr>
          <a:lstStyle/>
          <a:p>
            <a:r>
              <a:rPr lang="en-GB" b="1" dirty="0"/>
              <a:t>To Send:</a:t>
            </a:r>
          </a:p>
        </p:txBody>
      </p:sp>
      <p:pic>
        <p:nvPicPr>
          <p:cNvPr id="5" name="Picture 4" descr="A logo with a black background&#10;&#10;AI-generated content may be incorrect.">
            <a:extLst>
              <a:ext uri="{FF2B5EF4-FFF2-40B4-BE49-F238E27FC236}">
                <a16:creationId xmlns:a16="http://schemas.microsoft.com/office/drawing/2014/main" id="{D278D397-84E3-400E-D489-9C1C8D43A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8585" y="-131734"/>
            <a:ext cx="2028622" cy="1352839"/>
          </a:xfrm>
          <a:prstGeom prst="rect">
            <a:avLst/>
          </a:prstGeom>
        </p:spPr>
      </p:pic>
      <p:sp>
        <p:nvSpPr>
          <p:cNvPr id="7" name="Rectangle: Rounded Corners 6">
            <a:extLst>
              <a:ext uri="{FF2B5EF4-FFF2-40B4-BE49-F238E27FC236}">
                <a16:creationId xmlns:a16="http://schemas.microsoft.com/office/drawing/2014/main" id="{560B1A4F-13EF-9869-2763-475BAD31C91C}"/>
              </a:ext>
            </a:extLst>
          </p:cNvPr>
          <p:cNvSpPr/>
          <p:nvPr/>
        </p:nvSpPr>
        <p:spPr>
          <a:xfrm>
            <a:off x="763905" y="1988096"/>
            <a:ext cx="5085397" cy="4576997"/>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t>STEP 1:</a:t>
            </a:r>
          </a:p>
          <a:p>
            <a:endParaRPr lang="en-GB" dirty="0"/>
          </a:p>
          <a:p>
            <a:pPr marL="285750" indent="-285750">
              <a:lnSpc>
                <a:spcPct val="100000"/>
              </a:lnSpc>
              <a:spcAft>
                <a:spcPts val="800"/>
              </a:spcAft>
              <a:buFont typeface="Arial" panose="020B0604020202020204" pitchFamily="34" charset="0"/>
              <a:buChar char="•"/>
            </a:pPr>
            <a:r>
              <a:rPr lang="en-GB" kern="100" dirty="0">
                <a:ea typeface="Aptos" panose="020B0004020202020204" pitchFamily="34" charset="0"/>
                <a:cs typeface="Times New Roman" panose="02020603050405020304" pitchFamily="18" charset="0"/>
              </a:rPr>
              <a:t>Letters are to be sent in PDF format as an attachment to an email.</a:t>
            </a:r>
          </a:p>
          <a:p>
            <a:pPr marL="285750" indent="-285750">
              <a:lnSpc>
                <a:spcPct val="100000"/>
              </a:lnSpc>
              <a:spcAft>
                <a:spcPts val="800"/>
              </a:spcAft>
              <a:buFont typeface="Arial" panose="020B0604020202020204" pitchFamily="34" charset="0"/>
              <a:buChar char="•"/>
            </a:pPr>
            <a:r>
              <a:rPr lang="en-GB" kern="100" dirty="0">
                <a:ea typeface="Aptos" panose="020B0004020202020204" pitchFamily="34" charset="0"/>
                <a:cs typeface="Times New Roman" panose="02020603050405020304" pitchFamily="18" charset="0"/>
              </a:rPr>
              <a:t>Address your letter for the attention of </a:t>
            </a:r>
            <a:r>
              <a:rPr lang="en-GB" i="1" kern="100" dirty="0">
                <a:ea typeface="Aptos" panose="020B0004020202020204" pitchFamily="34" charset="0"/>
                <a:cs typeface="Times New Roman" panose="02020603050405020304" pitchFamily="18" charset="0"/>
              </a:rPr>
              <a:t>(as shown in the examples)</a:t>
            </a:r>
            <a:r>
              <a:rPr lang="en-GB" kern="100" dirty="0">
                <a:ea typeface="Aptos" panose="020B0004020202020204" pitchFamily="34" charset="0"/>
                <a:cs typeface="Times New Roman" panose="02020603050405020304" pitchFamily="18" charset="0"/>
              </a:rPr>
              <a:t>:</a:t>
            </a:r>
          </a:p>
          <a:p>
            <a:pPr marL="742950" lvl="1" indent="-285750">
              <a:spcAft>
                <a:spcPts val="800"/>
              </a:spcAft>
              <a:buFont typeface="Arial" panose="020B0604020202020204" pitchFamily="34" charset="0"/>
              <a:buChar char="•"/>
            </a:pPr>
            <a:r>
              <a:rPr lang="en-GB" b="1" kern="100" dirty="0" err="1">
                <a:ea typeface="Aptos" panose="020B0004020202020204" pitchFamily="34" charset="0"/>
                <a:cs typeface="Times New Roman" panose="02020603050405020304" pitchFamily="18" charset="0"/>
              </a:rPr>
              <a:t>Màiri</a:t>
            </a:r>
            <a:r>
              <a:rPr lang="en-GB" b="1" kern="100" dirty="0">
                <a:ea typeface="Aptos" panose="020B0004020202020204" pitchFamily="34" charset="0"/>
                <a:cs typeface="Times New Roman" panose="02020603050405020304" pitchFamily="18" charset="0"/>
              </a:rPr>
              <a:t> McAllan MSP</a:t>
            </a:r>
            <a:br>
              <a:rPr lang="en-GB" kern="100" dirty="0">
                <a:ea typeface="Aptos" panose="020B0004020202020204" pitchFamily="34" charset="0"/>
                <a:cs typeface="Times New Roman" panose="02020603050405020304" pitchFamily="18" charset="0"/>
              </a:rPr>
            </a:br>
            <a:r>
              <a:rPr lang="en-GB" kern="100" dirty="0">
                <a:ea typeface="Aptos" panose="020B0004020202020204" pitchFamily="34" charset="0"/>
                <a:cs typeface="Times New Roman" panose="02020603050405020304" pitchFamily="18" charset="0"/>
              </a:rPr>
              <a:t>Cabinet Secretary for Education, Culture and Gaelic</a:t>
            </a:r>
          </a:p>
          <a:p>
            <a:pPr marL="285750" indent="-285750">
              <a:lnSpc>
                <a:spcPct val="100000"/>
              </a:lnSpc>
              <a:spcAft>
                <a:spcPts val="800"/>
              </a:spcAft>
              <a:buFont typeface="Arial" panose="020B0604020202020204" pitchFamily="34" charset="0"/>
              <a:buChar char="•"/>
            </a:pPr>
            <a:r>
              <a:rPr lang="en-GB" kern="100" dirty="0">
                <a:ea typeface="Aptos" panose="020B0004020202020204" pitchFamily="34" charset="0"/>
                <a:cs typeface="Times New Roman" panose="02020603050405020304" pitchFamily="18" charset="0"/>
              </a:rPr>
              <a:t>and request a copy to:</a:t>
            </a:r>
          </a:p>
          <a:p>
            <a:pPr marL="742950" lvl="1" indent="-285750">
              <a:spcAft>
                <a:spcPts val="800"/>
              </a:spcAft>
              <a:buFont typeface="Arial" panose="020B0604020202020204" pitchFamily="34" charset="0"/>
              <a:buChar char="•"/>
            </a:pPr>
            <a:r>
              <a:rPr lang="en-GB" b="1" kern="100" dirty="0">
                <a:ea typeface="Aptos" panose="020B0004020202020204" pitchFamily="34" charset="0"/>
                <a:cs typeface="Times New Roman" panose="02020603050405020304" pitchFamily="18" charset="0"/>
              </a:rPr>
              <a:t>Alyn Smith MSP</a:t>
            </a:r>
            <a:br>
              <a:rPr lang="en-GB" kern="100" dirty="0">
                <a:ea typeface="Aptos" panose="020B0004020202020204" pitchFamily="34" charset="0"/>
                <a:cs typeface="Times New Roman" panose="02020603050405020304" pitchFamily="18" charset="0"/>
              </a:rPr>
            </a:br>
            <a:r>
              <a:rPr lang="en-GB" kern="100" dirty="0">
                <a:ea typeface="Aptos" panose="020B0004020202020204" pitchFamily="34" charset="0"/>
                <a:cs typeface="Times New Roman" panose="02020603050405020304" pitchFamily="18" charset="0"/>
              </a:rPr>
              <a:t>Minister for Innovation, Technology and Tertiary Education</a:t>
            </a:r>
            <a:endParaRPr lang="en-GB" dirty="0"/>
          </a:p>
        </p:txBody>
      </p:sp>
      <p:sp>
        <p:nvSpPr>
          <p:cNvPr id="9" name="Rectangle: Rounded Corners 8">
            <a:extLst>
              <a:ext uri="{FF2B5EF4-FFF2-40B4-BE49-F238E27FC236}">
                <a16:creationId xmlns:a16="http://schemas.microsoft.com/office/drawing/2014/main" id="{CC945774-C30A-25CD-8FC4-0EACBF216167}"/>
              </a:ext>
            </a:extLst>
          </p:cNvPr>
          <p:cNvSpPr/>
          <p:nvPr/>
        </p:nvSpPr>
        <p:spPr>
          <a:xfrm>
            <a:off x="6417944" y="1988095"/>
            <a:ext cx="5085398" cy="4576998"/>
          </a:xfrm>
          <a:prstGeom prst="roundRect">
            <a:avLst/>
          </a:prstGeom>
          <a:solidFill>
            <a:srgbClr val="FF66CC"/>
          </a:solidFill>
          <a:ln>
            <a:solidFill>
              <a:srgbClr val="FF66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t>STEP 2:</a:t>
            </a:r>
          </a:p>
          <a:p>
            <a:endParaRPr lang="en-GB" b="1" dirty="0"/>
          </a:p>
          <a:p>
            <a:pPr marL="285750" indent="-285750">
              <a:lnSpc>
                <a:spcPct val="100000"/>
              </a:lnSpc>
              <a:spcAft>
                <a:spcPts val="800"/>
              </a:spcAft>
              <a:buFont typeface="Arial" panose="020B0604020202020204" pitchFamily="34" charset="0"/>
              <a:buChar char="•"/>
            </a:pPr>
            <a:r>
              <a:rPr lang="en-GB" kern="100" dirty="0">
                <a:ea typeface="Aptos" panose="020B0004020202020204" pitchFamily="34" charset="0"/>
                <a:cs typeface="Times New Roman" panose="02020603050405020304" pitchFamily="18" charset="0"/>
              </a:rPr>
              <a:t>Email to: </a:t>
            </a:r>
            <a:r>
              <a:rPr lang="en-GB" kern="100" dirty="0" err="1">
                <a:ea typeface="Aptos" panose="020B0004020202020204" pitchFamily="34" charset="0"/>
                <a:cs typeface="Times New Roman" panose="02020603050405020304" pitchFamily="18" charset="0"/>
                <a:hlinkClick r:id="rId4"/>
              </a:rPr>
              <a:t>scottish.ministers@gov.scot</a:t>
            </a:r>
            <a:r>
              <a:rPr lang="en-GB" kern="100" dirty="0">
                <a:ea typeface="Aptos" panose="020B0004020202020204" pitchFamily="34" charset="0"/>
                <a:cs typeface="Times New Roman" panose="02020603050405020304" pitchFamily="18" charset="0"/>
              </a:rPr>
              <a:t> </a:t>
            </a:r>
          </a:p>
          <a:p>
            <a:pPr marL="285750" indent="-285750">
              <a:lnSpc>
                <a:spcPct val="100000"/>
              </a:lnSpc>
              <a:spcAft>
                <a:spcPts val="800"/>
              </a:spcAft>
              <a:buFont typeface="Arial" panose="020B0604020202020204" pitchFamily="34" charset="0"/>
              <a:buChar char="•"/>
            </a:pPr>
            <a:r>
              <a:rPr lang="en-GB" kern="100" dirty="0">
                <a:ea typeface="Aptos" panose="020B0004020202020204" pitchFamily="34" charset="0"/>
                <a:cs typeface="Times New Roman" panose="02020603050405020304" pitchFamily="18" charset="0"/>
              </a:rPr>
              <a:t>Please cc:</a:t>
            </a:r>
          </a:p>
          <a:p>
            <a:pPr marL="742950" lvl="1" indent="-285750">
              <a:spcAft>
                <a:spcPts val="800"/>
              </a:spcAft>
              <a:buFont typeface="Arial" panose="020B0604020202020204" pitchFamily="34" charset="0"/>
              <a:buChar char="•"/>
            </a:pPr>
            <a:r>
              <a:rPr lang="en-GB" kern="100" dirty="0" err="1">
                <a:ea typeface="Aptos" panose="020B0004020202020204" pitchFamily="34" charset="0"/>
                <a:cs typeface="Times New Roman" panose="02020603050405020304" pitchFamily="18" charset="0"/>
                <a:hlinkClick r:id="rId5"/>
              </a:rPr>
              <a:t>Adam.reid@gov.scot</a:t>
            </a:r>
            <a:r>
              <a:rPr lang="en-GB" kern="100" dirty="0">
                <a:ea typeface="Aptos" panose="020B0004020202020204" pitchFamily="34" charset="0"/>
                <a:cs typeface="Times New Roman" panose="02020603050405020304" pitchFamily="18" charset="0"/>
              </a:rPr>
              <a:t> </a:t>
            </a:r>
          </a:p>
          <a:p>
            <a:pPr marL="742950" lvl="1" indent="-285750">
              <a:spcAft>
                <a:spcPts val="800"/>
              </a:spcAft>
              <a:buFont typeface="Arial" panose="020B0604020202020204" pitchFamily="34" charset="0"/>
              <a:buChar char="•"/>
            </a:pPr>
            <a:r>
              <a:rPr lang="en-GB" kern="100" dirty="0">
                <a:ea typeface="Aptos" panose="020B0004020202020204" pitchFamily="34" charset="0"/>
                <a:cs typeface="Times New Roman" panose="02020603050405020304" pitchFamily="18" charset="0"/>
                <a:hlinkClick r:id="rId6"/>
              </a:rPr>
              <a:t>Christopher.thomson2@gov.scot</a:t>
            </a:r>
            <a:r>
              <a:rPr lang="en-GB" kern="100" dirty="0">
                <a:ea typeface="Aptos" panose="020B0004020202020204" pitchFamily="34" charset="0"/>
                <a:cs typeface="Times New Roman" panose="02020603050405020304" pitchFamily="18" charset="0"/>
              </a:rPr>
              <a:t> </a:t>
            </a:r>
          </a:p>
          <a:p>
            <a:pPr marL="742950" lvl="1" indent="-285750">
              <a:spcAft>
                <a:spcPts val="800"/>
              </a:spcAft>
              <a:buFont typeface="Arial" panose="020B0604020202020204" pitchFamily="34" charset="0"/>
              <a:buChar char="•"/>
            </a:pPr>
            <a:r>
              <a:rPr lang="en-GB" kern="100" dirty="0" err="1">
                <a:ea typeface="Aptos" panose="020B0004020202020204" pitchFamily="34" charset="0"/>
                <a:cs typeface="Times New Roman" panose="02020603050405020304" pitchFamily="18" charset="0"/>
                <a:hlinkClick r:id="rId7"/>
              </a:rPr>
              <a:t>Kimberley.daly@gov.scot</a:t>
            </a:r>
            <a:r>
              <a:rPr lang="en-GB" kern="100" dirty="0">
                <a:ea typeface="Aptos" panose="020B0004020202020204" pitchFamily="34" charset="0"/>
                <a:cs typeface="Times New Roman" panose="02020603050405020304" pitchFamily="18" charset="0"/>
              </a:rPr>
              <a:t> </a:t>
            </a:r>
          </a:p>
          <a:p>
            <a:pPr marL="742950" lvl="1" indent="-285750">
              <a:spcAft>
                <a:spcPts val="800"/>
              </a:spcAft>
              <a:buFont typeface="Arial" panose="020B0604020202020204" pitchFamily="34" charset="0"/>
              <a:buChar char="•"/>
            </a:pPr>
            <a:r>
              <a:rPr lang="en-GB" u="sng" kern="100" dirty="0">
                <a:solidFill>
                  <a:schemeClr val="tx1"/>
                </a:solidFill>
                <a:ea typeface="Aptos" panose="020B0004020202020204" pitchFamily="34" charset="0"/>
                <a:cs typeface="Times New Roman" panose="02020603050405020304" pitchFamily="18" charset="0"/>
                <a:hlinkClick r:id="rId8"/>
              </a:rPr>
              <a:t>IRES@capitalcitypartnership.org</a:t>
            </a:r>
            <a:endParaRPr lang="en-GB" sz="1100" kern="100" dirty="0">
              <a:latin typeface="Aptos" panose="020B0004020202020204" pitchFamily="34" charset="0"/>
              <a:ea typeface="Aptos" panose="020B0004020202020204" pitchFamily="34" charset="0"/>
              <a:cs typeface="Times New Roman" panose="02020603050405020304" pitchFamily="18" charset="0"/>
            </a:endParaRPr>
          </a:p>
          <a:p>
            <a:endParaRPr lang="en-GB" b="1" dirty="0"/>
          </a:p>
          <a:p>
            <a:endParaRPr lang="en-GB" dirty="0"/>
          </a:p>
        </p:txBody>
      </p:sp>
      <p:sp>
        <p:nvSpPr>
          <p:cNvPr id="12" name="TextBox 11">
            <a:extLst>
              <a:ext uri="{FF2B5EF4-FFF2-40B4-BE49-F238E27FC236}">
                <a16:creationId xmlns:a16="http://schemas.microsoft.com/office/drawing/2014/main" id="{FB1CAB3B-F4A2-D54F-3048-A976C2EED4AF}"/>
              </a:ext>
            </a:extLst>
          </p:cNvPr>
          <p:cNvSpPr txBox="1"/>
          <p:nvPr/>
        </p:nvSpPr>
        <p:spPr>
          <a:xfrm>
            <a:off x="614362" y="853669"/>
            <a:ext cx="10963275" cy="1077218"/>
          </a:xfrm>
          <a:prstGeom prst="rect">
            <a:avLst/>
          </a:prstGeom>
          <a:noFill/>
        </p:spPr>
        <p:txBody>
          <a:bodyPr wrap="square">
            <a:spAutoFit/>
          </a:bodyPr>
          <a:lstStyle/>
          <a:p>
            <a:r>
              <a:rPr lang="en-GB" sz="1600" dirty="0"/>
              <a:t>Please make the letter your own and reflect your project or organisation’s experience. We recommend keeping it to one page and, where possible, including 2-4 strong achievements or statistics, what IRES has enabled, what would be at risk without continuity, and what future investment could enable. The template is there as a starting point and to make the process easier however please feel free to draft your own if you prefer.</a:t>
            </a:r>
          </a:p>
        </p:txBody>
      </p:sp>
    </p:spTree>
    <p:extLst>
      <p:ext uri="{BB962C8B-B14F-4D97-AF65-F5344CB8AC3E}">
        <p14:creationId xmlns:p14="http://schemas.microsoft.com/office/powerpoint/2010/main" val="53740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111C4-C52C-7718-6241-AFDDA60A10F9}"/>
            </a:ext>
          </a:extLst>
        </p:cNvPr>
        <p:cNvGrpSpPr/>
        <p:nvPr/>
      </p:nvGrpSpPr>
      <p:grpSpPr>
        <a:xfrm>
          <a:off x="0" y="0"/>
          <a:ext cx="0" cy="0"/>
          <a:chOff x="0" y="0"/>
          <a:chExt cx="0" cy="0"/>
        </a:xfrm>
      </p:grpSpPr>
      <p:pic>
        <p:nvPicPr>
          <p:cNvPr id="5" name="Picture 4" descr="A logo with a black background&#10;&#10;AI-generated content may be incorrect.">
            <a:extLst>
              <a:ext uri="{FF2B5EF4-FFF2-40B4-BE49-F238E27FC236}">
                <a16:creationId xmlns:a16="http://schemas.microsoft.com/office/drawing/2014/main" id="{551D7EEC-EED2-4C59-E956-712AF1D03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8585" y="-131734"/>
            <a:ext cx="2028622" cy="1352839"/>
          </a:xfrm>
          <a:prstGeom prst="rect">
            <a:avLst/>
          </a:prstGeom>
        </p:spPr>
      </p:pic>
      <p:sp>
        <p:nvSpPr>
          <p:cNvPr id="4" name="TextBox 3">
            <a:extLst>
              <a:ext uri="{FF2B5EF4-FFF2-40B4-BE49-F238E27FC236}">
                <a16:creationId xmlns:a16="http://schemas.microsoft.com/office/drawing/2014/main" id="{CF2C4A46-1B95-555A-E960-09B14EE01743}"/>
              </a:ext>
            </a:extLst>
          </p:cNvPr>
          <p:cNvSpPr txBox="1"/>
          <p:nvPr/>
        </p:nvSpPr>
        <p:spPr>
          <a:xfrm>
            <a:off x="404596" y="337459"/>
            <a:ext cx="4806355" cy="1579920"/>
          </a:xfrm>
          <a:prstGeom prst="rect">
            <a:avLst/>
          </a:prstGeom>
          <a:noFill/>
        </p:spPr>
        <p:txBody>
          <a:bodyPr wrap="square">
            <a:spAutoFit/>
          </a:bodyPr>
          <a:lstStyle/>
          <a:p>
            <a:pPr lvl="0">
              <a:lnSpc>
                <a:spcPct val="100000"/>
              </a:lnSpc>
              <a:spcAft>
                <a:spcPts val="800"/>
              </a:spcAft>
              <a:buSzPts val="1000"/>
              <a:tabLst>
                <a:tab pos="457200" algn="l"/>
              </a:tabLst>
            </a:pPr>
            <a:r>
              <a:rPr lang="en-GB" sz="1800" b="1" u="sng" kern="100" dirty="0">
                <a:effectLst/>
                <a:latin typeface="+mn-lt"/>
                <a:ea typeface="Aptos" panose="020B0004020202020204" pitchFamily="34" charset="0"/>
                <a:cs typeface="Times New Roman" panose="02020603050405020304" pitchFamily="18" charset="0"/>
              </a:rPr>
              <a:t>IRES27+ Key Messages</a:t>
            </a:r>
            <a:endParaRPr lang="en-GB" b="1" u="sng" kern="100" dirty="0">
              <a:ea typeface="Aptos" panose="020B0004020202020204" pitchFamily="34" charset="0"/>
              <a:cs typeface="Times New Roman" panose="02020603050405020304" pitchFamily="18" charset="0"/>
            </a:endParaRPr>
          </a:p>
          <a:p>
            <a:pPr lvl="0">
              <a:lnSpc>
                <a:spcPct val="100000"/>
              </a:lnSpc>
              <a:spcAft>
                <a:spcPts val="800"/>
              </a:spcAft>
              <a:buSzPts val="1000"/>
              <a:tabLst>
                <a:tab pos="457200" algn="l"/>
              </a:tabLst>
            </a:pPr>
            <a:r>
              <a:rPr lang="en-GB" sz="1800" kern="100" dirty="0">
                <a:effectLst/>
                <a:latin typeface="+mn-lt"/>
                <a:ea typeface="Aptos" panose="020B0004020202020204" pitchFamily="34" charset="0"/>
                <a:cs typeface="Times New Roman" panose="02020603050405020304" pitchFamily="18" charset="0"/>
              </a:rPr>
              <a:t>A short briefing to support any conversations you may have with decision-makers and help ensure our messaging remains clear and aligned.</a:t>
            </a:r>
          </a:p>
        </p:txBody>
      </p:sp>
      <p:pic>
        <p:nvPicPr>
          <p:cNvPr id="13" name="Picture 12">
            <a:extLst>
              <a:ext uri="{FF2B5EF4-FFF2-40B4-BE49-F238E27FC236}">
                <a16:creationId xmlns:a16="http://schemas.microsoft.com/office/drawing/2014/main" id="{2045BA53-5713-E5B9-9F58-FA67BCA8E063}"/>
              </a:ext>
            </a:extLst>
          </p:cNvPr>
          <p:cNvPicPr>
            <a:picLocks noChangeAspect="1"/>
          </p:cNvPicPr>
          <p:nvPr/>
        </p:nvPicPr>
        <p:blipFill>
          <a:blip r:embed="rId4"/>
          <a:stretch>
            <a:fillRect/>
          </a:stretch>
        </p:blipFill>
        <p:spPr>
          <a:xfrm>
            <a:off x="8142317" y="913992"/>
            <a:ext cx="3645087" cy="4781796"/>
          </a:xfrm>
          <a:prstGeom prst="rect">
            <a:avLst/>
          </a:prstGeom>
          <a:solidFill>
            <a:srgbClr val="7030A0"/>
          </a:solidFill>
          <a:ln w="38100">
            <a:solidFill>
              <a:srgbClr val="7030A0"/>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65E84ABD-6F91-B40E-B72F-4F2B6969DDF8}"/>
              </a:ext>
            </a:extLst>
          </p:cNvPr>
          <p:cNvPicPr>
            <a:picLocks noChangeAspect="1"/>
          </p:cNvPicPr>
          <p:nvPr/>
        </p:nvPicPr>
        <p:blipFill>
          <a:blip r:embed="rId5"/>
          <a:stretch>
            <a:fillRect/>
          </a:stretch>
        </p:blipFill>
        <p:spPr>
          <a:xfrm>
            <a:off x="4696034" y="1560648"/>
            <a:ext cx="3702240" cy="4826248"/>
          </a:xfrm>
          <a:prstGeom prst="rect">
            <a:avLst/>
          </a:prstGeom>
          <a:solidFill>
            <a:srgbClr val="7030A0"/>
          </a:solidFill>
          <a:ln w="38100">
            <a:solidFill>
              <a:srgbClr val="7030A0"/>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862BA0E-2BA9-0FD8-1ED2-AB204AEC6DE3}"/>
              </a:ext>
            </a:extLst>
          </p:cNvPr>
          <p:cNvPicPr>
            <a:picLocks noChangeAspect="1"/>
          </p:cNvPicPr>
          <p:nvPr/>
        </p:nvPicPr>
        <p:blipFill>
          <a:blip r:embed="rId6"/>
          <a:stretch>
            <a:fillRect/>
          </a:stretch>
        </p:blipFill>
        <p:spPr>
          <a:xfrm>
            <a:off x="1232201" y="2001641"/>
            <a:ext cx="3695890" cy="4750044"/>
          </a:xfrm>
          <a:prstGeom prst="rect">
            <a:avLst/>
          </a:prstGeom>
          <a:ln w="38100">
            <a:solidFill>
              <a:srgbClr val="7030A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53288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29C13-2F7D-EE14-4E85-24E7B853BB62}"/>
            </a:ext>
          </a:extLst>
        </p:cNvPr>
        <p:cNvGrpSpPr/>
        <p:nvPr/>
      </p:nvGrpSpPr>
      <p:grpSpPr>
        <a:xfrm>
          <a:off x="0" y="0"/>
          <a:ext cx="0" cy="0"/>
          <a:chOff x="0" y="0"/>
          <a:chExt cx="0" cy="0"/>
        </a:xfrm>
      </p:grpSpPr>
      <p:pic>
        <p:nvPicPr>
          <p:cNvPr id="5" name="Picture 4" descr="A logo with a black background&#10;&#10;AI-generated content may be incorrect.">
            <a:extLst>
              <a:ext uri="{FF2B5EF4-FFF2-40B4-BE49-F238E27FC236}">
                <a16:creationId xmlns:a16="http://schemas.microsoft.com/office/drawing/2014/main" id="{E70698D8-B676-DD25-A0C8-9FF95661E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8585" y="-131734"/>
            <a:ext cx="2028622" cy="1352839"/>
          </a:xfrm>
          <a:prstGeom prst="rect">
            <a:avLst/>
          </a:prstGeom>
        </p:spPr>
      </p:pic>
      <p:sp>
        <p:nvSpPr>
          <p:cNvPr id="4" name="TextBox 3">
            <a:extLst>
              <a:ext uri="{FF2B5EF4-FFF2-40B4-BE49-F238E27FC236}">
                <a16:creationId xmlns:a16="http://schemas.microsoft.com/office/drawing/2014/main" id="{1D4092B3-3858-FCE1-8514-D14368A95446}"/>
              </a:ext>
            </a:extLst>
          </p:cNvPr>
          <p:cNvSpPr txBox="1"/>
          <p:nvPr/>
        </p:nvSpPr>
        <p:spPr>
          <a:xfrm>
            <a:off x="8417395" y="1221105"/>
            <a:ext cx="3002380" cy="2133918"/>
          </a:xfrm>
          <a:prstGeom prst="rect">
            <a:avLst/>
          </a:prstGeom>
          <a:noFill/>
        </p:spPr>
        <p:txBody>
          <a:bodyPr wrap="square">
            <a:spAutoFit/>
          </a:bodyPr>
          <a:lstStyle/>
          <a:p>
            <a:pPr lvl="0">
              <a:lnSpc>
                <a:spcPct val="100000"/>
              </a:lnSpc>
              <a:spcAft>
                <a:spcPts val="800"/>
              </a:spcAft>
              <a:buSzPts val="1000"/>
              <a:tabLst>
                <a:tab pos="457200" algn="l"/>
              </a:tabLst>
            </a:pPr>
            <a:r>
              <a:rPr lang="en-GB" sz="1800" b="1" u="sng" kern="100" dirty="0">
                <a:effectLst/>
                <a:latin typeface="+mn-lt"/>
                <a:ea typeface="Aptos" panose="020B0004020202020204" pitchFamily="34" charset="0"/>
                <a:cs typeface="Times New Roman" panose="02020603050405020304" pitchFamily="18" charset="0"/>
              </a:rPr>
              <a:t>Letter to the Cabinet Secretary</a:t>
            </a:r>
            <a:endParaRPr lang="en-GB" b="1" u="sng" kern="100" dirty="0">
              <a:ea typeface="Aptos" panose="020B0004020202020204" pitchFamily="34" charset="0"/>
              <a:cs typeface="Times New Roman" panose="02020603050405020304" pitchFamily="18" charset="0"/>
            </a:endParaRPr>
          </a:p>
          <a:p>
            <a:pPr lvl="0">
              <a:lnSpc>
                <a:spcPct val="100000"/>
              </a:lnSpc>
              <a:spcAft>
                <a:spcPts val="800"/>
              </a:spcAft>
              <a:buSzPts val="1000"/>
              <a:tabLst>
                <a:tab pos="457200" algn="l"/>
              </a:tabLst>
            </a:pPr>
            <a:r>
              <a:rPr lang="en-GB" sz="1800" kern="100" dirty="0">
                <a:effectLst/>
                <a:latin typeface="+mn-lt"/>
                <a:ea typeface="Aptos" panose="020B0004020202020204" pitchFamily="34" charset="0"/>
                <a:cs typeface="Times New Roman" panose="02020603050405020304" pitchFamily="18" charset="0"/>
              </a:rPr>
              <a:t>Sent by Cllr Hampshire on behalf of the regional partnership, which may provide additional points or wording you find useful.</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209262A4-BB48-73C0-CF16-F829EA9B4B27}"/>
              </a:ext>
            </a:extLst>
          </p:cNvPr>
          <p:cNvPicPr>
            <a:picLocks noChangeAspect="1"/>
          </p:cNvPicPr>
          <p:nvPr/>
        </p:nvPicPr>
        <p:blipFill>
          <a:blip r:embed="rId4"/>
          <a:stretch>
            <a:fillRect/>
          </a:stretch>
        </p:blipFill>
        <p:spPr>
          <a:xfrm>
            <a:off x="7829160" y="3951155"/>
            <a:ext cx="3721291" cy="2806844"/>
          </a:xfrm>
          <a:prstGeom prst="rect">
            <a:avLst/>
          </a:prstGeom>
          <a:ln w="38100">
            <a:solidFill>
              <a:srgbClr val="C00000"/>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73740A50-9EC9-C3FC-7D2C-8B58B0A0846A}"/>
              </a:ext>
            </a:extLst>
          </p:cNvPr>
          <p:cNvPicPr>
            <a:picLocks noChangeAspect="1"/>
          </p:cNvPicPr>
          <p:nvPr/>
        </p:nvPicPr>
        <p:blipFill>
          <a:blip r:embed="rId5"/>
          <a:stretch>
            <a:fillRect/>
          </a:stretch>
        </p:blipFill>
        <p:spPr>
          <a:xfrm>
            <a:off x="4501663" y="1221105"/>
            <a:ext cx="3657788" cy="4991357"/>
          </a:xfrm>
          <a:prstGeom prst="rect">
            <a:avLst/>
          </a:prstGeom>
          <a:ln w="38100">
            <a:solidFill>
              <a:srgbClr val="C00000"/>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F6E25836-BA9E-B48F-1B82-64F5E805CABC}"/>
              </a:ext>
            </a:extLst>
          </p:cNvPr>
          <p:cNvPicPr>
            <a:picLocks noChangeAspect="1"/>
          </p:cNvPicPr>
          <p:nvPr/>
        </p:nvPicPr>
        <p:blipFill>
          <a:blip r:embed="rId6"/>
          <a:stretch>
            <a:fillRect/>
          </a:stretch>
        </p:blipFill>
        <p:spPr>
          <a:xfrm>
            <a:off x="987337" y="427989"/>
            <a:ext cx="3695890" cy="5029458"/>
          </a:xfrm>
          <a:prstGeom prst="rect">
            <a:avLst/>
          </a:prstGeom>
          <a:ln w="38100">
            <a:solidFill>
              <a:srgbClr val="C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761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DFFD8-9BA8-1D36-F245-48E2FC5D1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A49941-09FD-F383-77FF-E4399333364E}"/>
              </a:ext>
            </a:extLst>
          </p:cNvPr>
          <p:cNvSpPr>
            <a:spLocks noGrp="1"/>
          </p:cNvSpPr>
          <p:nvPr>
            <p:ph type="title"/>
          </p:nvPr>
        </p:nvSpPr>
        <p:spPr/>
        <p:txBody>
          <a:bodyPr/>
          <a:lstStyle/>
          <a:p>
            <a:r>
              <a:rPr lang="en-GB" b="1"/>
              <a:t>Ken’s Plea</a:t>
            </a:r>
            <a:endParaRPr lang="en-GB" b="1" dirty="0"/>
          </a:p>
        </p:txBody>
      </p:sp>
      <p:sp>
        <p:nvSpPr>
          <p:cNvPr id="3" name="Content Placeholder 2">
            <a:extLst>
              <a:ext uri="{FF2B5EF4-FFF2-40B4-BE49-F238E27FC236}">
                <a16:creationId xmlns:a16="http://schemas.microsoft.com/office/drawing/2014/main" id="{D2C19323-5ED2-16BB-9D0B-613FD22EB74E}"/>
              </a:ext>
            </a:extLst>
          </p:cNvPr>
          <p:cNvSpPr>
            <a:spLocks noGrp="1"/>
          </p:cNvSpPr>
          <p:nvPr>
            <p:ph idx="1"/>
          </p:nvPr>
        </p:nvSpPr>
        <p:spPr>
          <a:xfrm>
            <a:off x="838200" y="1690688"/>
            <a:ext cx="10515600" cy="4424362"/>
          </a:xfrm>
        </p:spPr>
        <p:txBody>
          <a:bodyPr>
            <a:normAutofit fontScale="92500" lnSpcReduction="10000"/>
          </a:bodyPr>
          <a:lstStyle/>
          <a:p>
            <a:pPr marL="0" indent="0">
              <a:buNone/>
            </a:pPr>
            <a:r>
              <a:rPr lang="en-GB" dirty="0"/>
              <a:t>At the recent IRES Event at Fife College – IRES Chair Ken Gourlay said:</a:t>
            </a:r>
          </a:p>
          <a:p>
            <a:pPr marL="0" indent="0">
              <a:buNone/>
            </a:pPr>
            <a:endParaRPr lang="en-GB" dirty="0"/>
          </a:p>
          <a:p>
            <a:pPr marL="0" indent="0" algn="ctr">
              <a:buNone/>
            </a:pPr>
            <a:r>
              <a:rPr lang="en-GB" i="1" dirty="0">
                <a:solidFill>
                  <a:srgbClr val="7030A0"/>
                </a:solidFill>
              </a:rPr>
              <a:t>“Please do not leave this event thinking that securing the future of IRES is someone else's job.</a:t>
            </a:r>
          </a:p>
          <a:p>
            <a:pPr marL="0" indent="0" algn="ctr">
              <a:buNone/>
            </a:pPr>
            <a:r>
              <a:rPr lang="en-GB" i="1" dirty="0">
                <a:solidFill>
                  <a:srgbClr val="7030A0"/>
                </a:solidFill>
              </a:rPr>
              <a:t>Think about your organisation, your networks and where you have influence. Think about the conversations you can have, the support you can offer and the case you can help us make over the coming months in the lead up to the Budget.</a:t>
            </a:r>
          </a:p>
          <a:p>
            <a:pPr marL="0" indent="0" algn="ctr">
              <a:buNone/>
            </a:pPr>
            <a:r>
              <a:rPr lang="en-GB" b="1" i="1" dirty="0">
                <a:solidFill>
                  <a:srgbClr val="7030A0"/>
                </a:solidFill>
              </a:rPr>
              <a:t>Funding decisions will not simply be won by documents and business cases. They will be won by a collective voice demonstrating the value, the demand and the impact of this programme.”</a:t>
            </a:r>
          </a:p>
          <a:p>
            <a:pPr marL="0" indent="0">
              <a:lnSpc>
                <a:spcPts val="3360"/>
              </a:lnSpc>
              <a:buNone/>
            </a:pPr>
            <a:endParaRPr lang="en-GB" dirty="0"/>
          </a:p>
          <a:p>
            <a:pPr marL="0" indent="0">
              <a:buNone/>
            </a:pPr>
            <a:endParaRPr lang="en-GB" dirty="0"/>
          </a:p>
        </p:txBody>
      </p:sp>
      <p:pic>
        <p:nvPicPr>
          <p:cNvPr id="5" name="Picture 4" descr="A logo with a black background&#10;&#10;AI-generated content may be incorrect.">
            <a:extLst>
              <a:ext uri="{FF2B5EF4-FFF2-40B4-BE49-F238E27FC236}">
                <a16:creationId xmlns:a16="http://schemas.microsoft.com/office/drawing/2014/main" id="{ACF1F2E4-4DC9-3A21-0A05-A944020B57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8585" y="-131734"/>
            <a:ext cx="2028622" cy="1352839"/>
          </a:xfrm>
          <a:prstGeom prst="rect">
            <a:avLst/>
          </a:prstGeom>
        </p:spPr>
      </p:pic>
    </p:spTree>
    <p:extLst>
      <p:ext uri="{BB962C8B-B14F-4D97-AF65-F5344CB8AC3E}">
        <p14:creationId xmlns:p14="http://schemas.microsoft.com/office/powerpoint/2010/main" val="3313859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A2DE24279DB049A2FB99948BECA714" ma:contentTypeVersion="13" ma:contentTypeDescription="Create a new document." ma:contentTypeScope="" ma:versionID="8ea20833e8a595dace3111d19ab409e0">
  <xsd:schema xmlns:xsd="http://www.w3.org/2001/XMLSchema" xmlns:xs="http://www.w3.org/2001/XMLSchema" xmlns:p="http://schemas.microsoft.com/office/2006/metadata/properties" xmlns:ns2="cdba232f-027e-4c62-b1cc-d7819f2133b3" xmlns:ns3="03a98e3a-ccfe-40a4-b081-0afb87be6c7b" targetNamespace="http://schemas.microsoft.com/office/2006/metadata/properties" ma:root="true" ma:fieldsID="d4fa153c53ba0deca456ae58d1b50f28" ns2:_="" ns3:_="">
    <xsd:import namespace="cdba232f-027e-4c62-b1cc-d7819f2133b3"/>
    <xsd:import namespace="03a98e3a-ccfe-40a4-b081-0afb87be6c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ba232f-027e-4c62-b1cc-d7819f2133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4ff8254-ef6c-43f6-8b3e-eb4a269eee0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a98e3a-ccfe-40a4-b081-0afb87be6c7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00757b5-9dd5-4201-83a2-2fea6868dc82}" ma:internalName="TaxCatchAll" ma:showField="CatchAllData" ma:web="03a98e3a-ccfe-40a4-b081-0afb87be6c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ba232f-027e-4c62-b1cc-d7819f2133b3">
      <Terms xmlns="http://schemas.microsoft.com/office/infopath/2007/PartnerControls"/>
    </lcf76f155ced4ddcb4097134ff3c332f>
    <TaxCatchAll xmlns="03a98e3a-ccfe-40a4-b081-0afb87be6c7b" xsi:nil="true"/>
  </documentManagement>
</p:properties>
</file>

<file path=customXml/itemProps1.xml><?xml version="1.0" encoding="utf-8"?>
<ds:datastoreItem xmlns:ds="http://schemas.openxmlformats.org/officeDocument/2006/customXml" ds:itemID="{956E29A9-813E-43DF-A1B4-1FD3BE2D49F0}"/>
</file>

<file path=customXml/itemProps2.xml><?xml version="1.0" encoding="utf-8"?>
<ds:datastoreItem xmlns:ds="http://schemas.openxmlformats.org/officeDocument/2006/customXml" ds:itemID="{58898AEB-ADBA-4859-A117-391EB00B9047}"/>
</file>

<file path=customXml/itemProps3.xml><?xml version="1.0" encoding="utf-8"?>
<ds:datastoreItem xmlns:ds="http://schemas.openxmlformats.org/officeDocument/2006/customXml" ds:itemID="{9661AEBE-9A08-4369-BBAB-1D7D7B6469D1}"/>
</file>

<file path=docProps/app.xml><?xml version="1.0" encoding="utf-8"?>
<Properties xmlns="http://schemas.openxmlformats.org/officeDocument/2006/extended-properties" xmlns:vt="http://schemas.openxmlformats.org/officeDocument/2006/docPropsVTypes">
  <TotalTime>2972</TotalTime>
  <Words>898</Words>
  <Application>Microsoft Office PowerPoint</Application>
  <PresentationFormat>Widescreen</PresentationFormat>
  <Paragraphs>92</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Call to Action  A 30-minute briefing</vt:lpstr>
      <vt:lpstr>Purpose of this session</vt:lpstr>
      <vt:lpstr>IRES 2027+ Our five key messages</vt:lpstr>
      <vt:lpstr>IRES 2027+ Our five key messages</vt:lpstr>
      <vt:lpstr>IRES 2027+ Our five key messages</vt:lpstr>
      <vt:lpstr>Call to Action</vt:lpstr>
      <vt:lpstr>Stakeholder Template &amp; Example</vt:lpstr>
      <vt:lpstr>To Send:</vt:lpstr>
      <vt:lpstr>PowerPoint Presentation</vt:lpstr>
      <vt:lpstr>PowerPoint Presentation</vt:lpstr>
      <vt:lpstr>Ken’s Plea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Rona Hunter</dc:creator>
  <cp:lastModifiedBy>Adam Dunkerley</cp:lastModifiedBy>
  <cp:revision>6</cp:revision>
  <dcterms:created xsi:type="dcterms:W3CDTF">2026-08-19T11:06:13Z</dcterms:created>
  <dcterms:modified xsi:type="dcterms:W3CDTF">2026-10-12T13:22:54Z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0x01010019A2DE24279DB049A2FB99948BECA714</vt:lpwstr>
  </property>
</Properties>
</file>